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2"/>
  </p:notesMasterIdLst>
  <p:sldIdLst>
    <p:sldId id="258" r:id="rId5"/>
    <p:sldId id="266" r:id="rId6"/>
    <p:sldId id="267" r:id="rId7"/>
    <p:sldId id="268" r:id="rId8"/>
    <p:sldId id="269" r:id="rId9"/>
    <p:sldId id="276" r:id="rId10"/>
    <p:sldId id="283" r:id="rId11"/>
    <p:sldId id="274" r:id="rId12"/>
    <p:sldId id="275" r:id="rId13"/>
    <p:sldId id="284" r:id="rId14"/>
    <p:sldId id="277" r:id="rId15"/>
    <p:sldId id="278" r:id="rId16"/>
    <p:sldId id="285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83EC97-48EB-46F0-B3E3-61601AFA901B}" type="doc">
      <dgm:prSet loTypeId="urn:microsoft.com/office/officeart/2005/8/layout/hierarchy3" loCatId="hierarchy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82CFD0F-D9E8-4D47-BC22-6C8B0D80572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/>
            <a:t>Replacement</a:t>
          </a:r>
        </a:p>
      </dgm:t>
    </dgm:pt>
    <dgm:pt modelId="{6C80B0D4-7126-4F48-B9F8-39D84ED19445}" type="parTrans" cxnId="{8313782E-3866-422C-9671-56B684285C33}">
      <dgm:prSet/>
      <dgm:spPr/>
      <dgm:t>
        <a:bodyPr/>
        <a:lstStyle/>
        <a:p>
          <a:endParaRPr lang="en-US"/>
        </a:p>
      </dgm:t>
    </dgm:pt>
    <dgm:pt modelId="{B8017A7C-2F1F-4F9F-937E-88AD4B053F02}" type="sibTrans" cxnId="{8313782E-3866-422C-9671-56B684285C33}">
      <dgm:prSet/>
      <dgm:spPr/>
      <dgm:t>
        <a:bodyPr/>
        <a:lstStyle/>
        <a:p>
          <a:endParaRPr lang="en-US"/>
        </a:p>
      </dgm:t>
    </dgm:pt>
    <dgm:pt modelId="{9748482B-F803-41D1-BCF8-01996C95228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Open-Cut Removal &amp; Replacement</a:t>
          </a:r>
        </a:p>
      </dgm:t>
    </dgm:pt>
    <dgm:pt modelId="{19A0EE8D-6ABA-442A-B5D9-68B33852752C}" type="parTrans" cxnId="{D7D4ECF9-B8AC-4244-BAF1-8021878F1D7E}">
      <dgm:prSet/>
      <dgm:spPr/>
      <dgm:t>
        <a:bodyPr/>
        <a:lstStyle/>
        <a:p>
          <a:endParaRPr lang="en-US"/>
        </a:p>
      </dgm:t>
    </dgm:pt>
    <dgm:pt modelId="{759321E8-C457-497D-A095-2C0776CD5EAA}" type="sibTrans" cxnId="{D7D4ECF9-B8AC-4244-BAF1-8021878F1D7E}">
      <dgm:prSet/>
      <dgm:spPr/>
      <dgm:t>
        <a:bodyPr/>
        <a:lstStyle/>
        <a:p>
          <a:endParaRPr lang="en-US"/>
        </a:p>
      </dgm:t>
    </dgm:pt>
    <dgm:pt modelId="{5EBF731A-7B20-4743-9764-4C7D97E008D6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Sliplining</a:t>
          </a:r>
          <a:r>
            <a:rPr lang="en-US" dirty="0">
              <a:solidFill>
                <a:schemeClr val="tx1"/>
              </a:solidFill>
            </a:rPr>
            <a:t> &amp; </a:t>
          </a:r>
          <a:r>
            <a:rPr lang="en-US" dirty="0" err="1">
              <a:solidFill>
                <a:schemeClr val="tx1"/>
              </a:solidFill>
            </a:rPr>
            <a:t>Swedglining</a:t>
          </a:r>
          <a:r>
            <a:rPr lang="en-US" dirty="0">
              <a:solidFill>
                <a:schemeClr val="tx1"/>
              </a:solidFill>
            </a:rPr>
            <a:t> </a:t>
          </a:r>
        </a:p>
      </dgm:t>
    </dgm:pt>
    <dgm:pt modelId="{EB349B97-7004-4B20-A1E8-91FB9F0FB19A}" type="parTrans" cxnId="{4ECCFB1F-6A05-4614-A220-DAA8195D4797}">
      <dgm:prSet/>
      <dgm:spPr/>
      <dgm:t>
        <a:bodyPr/>
        <a:lstStyle/>
        <a:p>
          <a:endParaRPr lang="en-US"/>
        </a:p>
      </dgm:t>
    </dgm:pt>
    <dgm:pt modelId="{3F9C0974-73FA-4635-B954-0E8FDBD01633}" type="sibTrans" cxnId="{4ECCFB1F-6A05-4614-A220-DAA8195D4797}">
      <dgm:prSet/>
      <dgm:spPr/>
      <dgm:t>
        <a:bodyPr/>
        <a:lstStyle/>
        <a:p>
          <a:endParaRPr lang="en-US"/>
        </a:p>
      </dgm:t>
    </dgm:pt>
    <dgm:pt modelId="{78095FE7-64D1-418B-BEF1-3204323E09D0}">
      <dgm:prSet phldrT="[Text]"/>
      <dgm:spPr/>
      <dgm:t>
        <a:bodyPr/>
        <a:lstStyle/>
        <a:p>
          <a:r>
            <a:rPr lang="en-US"/>
            <a:t>Spot Repair</a:t>
          </a:r>
          <a:endParaRPr lang="en-US" dirty="0"/>
        </a:p>
      </dgm:t>
    </dgm:pt>
    <dgm:pt modelId="{CCE937EC-C206-48EF-A2B0-7FA394B06159}" type="parTrans" cxnId="{433A9DFC-D70A-411E-869C-8AE927B1D106}">
      <dgm:prSet/>
      <dgm:spPr/>
      <dgm:t>
        <a:bodyPr/>
        <a:lstStyle/>
        <a:p>
          <a:endParaRPr lang="en-US"/>
        </a:p>
      </dgm:t>
    </dgm:pt>
    <dgm:pt modelId="{65C846A4-D26E-4DDF-898B-3767759B47E7}" type="sibTrans" cxnId="{433A9DFC-D70A-411E-869C-8AE927B1D106}">
      <dgm:prSet/>
      <dgm:spPr/>
      <dgm:t>
        <a:bodyPr/>
        <a:lstStyle/>
        <a:p>
          <a:endParaRPr lang="en-US"/>
        </a:p>
      </dgm:t>
    </dgm:pt>
    <dgm:pt modelId="{4328FFC2-7B36-4CE9-B007-656C74723A9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Repair Sleeves</a:t>
          </a:r>
        </a:p>
      </dgm:t>
    </dgm:pt>
    <dgm:pt modelId="{D9A8C20C-8C41-404D-8010-8916B35F03E2}" type="parTrans" cxnId="{E6EF6567-ECE7-48DA-92AA-EB09BDA33720}">
      <dgm:prSet/>
      <dgm:spPr/>
      <dgm:t>
        <a:bodyPr/>
        <a:lstStyle/>
        <a:p>
          <a:endParaRPr lang="en-US"/>
        </a:p>
      </dgm:t>
    </dgm:pt>
    <dgm:pt modelId="{38F9DB74-B5AC-4B43-ADCB-55D01AADD98F}" type="sibTrans" cxnId="{E6EF6567-ECE7-48DA-92AA-EB09BDA33720}">
      <dgm:prSet/>
      <dgm:spPr/>
      <dgm:t>
        <a:bodyPr/>
        <a:lstStyle/>
        <a:p>
          <a:endParaRPr lang="en-US"/>
        </a:p>
      </dgm:t>
    </dgm:pt>
    <dgm:pt modelId="{83336425-7917-48C5-83C6-7D156F2B447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Joint Sealing </a:t>
          </a:r>
        </a:p>
      </dgm:t>
    </dgm:pt>
    <dgm:pt modelId="{D1E91968-F225-44A4-988B-91BBCA25AE25}" type="parTrans" cxnId="{2CDF5FE8-1CC1-4323-BCB3-312074B051FE}">
      <dgm:prSet/>
      <dgm:spPr/>
      <dgm:t>
        <a:bodyPr/>
        <a:lstStyle/>
        <a:p>
          <a:endParaRPr lang="en-US"/>
        </a:p>
      </dgm:t>
    </dgm:pt>
    <dgm:pt modelId="{9F376AA0-652C-420B-BC22-8B9732B06F35}" type="sibTrans" cxnId="{2CDF5FE8-1CC1-4323-BCB3-312074B051FE}">
      <dgm:prSet/>
      <dgm:spPr/>
      <dgm:t>
        <a:bodyPr/>
        <a:lstStyle/>
        <a:p>
          <a:endParaRPr lang="en-US"/>
        </a:p>
      </dgm:t>
    </dgm:pt>
    <dgm:pt modelId="{03DC1F6D-D8F0-4ADD-BA52-3993DB762E1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Corrosion Inhibition </a:t>
          </a:r>
        </a:p>
      </dgm:t>
    </dgm:pt>
    <dgm:pt modelId="{38EA6903-AED2-4ACB-8089-5460785C9FA1}" type="parTrans" cxnId="{B08E67E9-F457-46EA-95B9-0E084B0F016F}">
      <dgm:prSet/>
      <dgm:spPr/>
      <dgm:t>
        <a:bodyPr/>
        <a:lstStyle/>
        <a:p>
          <a:endParaRPr lang="en-US"/>
        </a:p>
      </dgm:t>
    </dgm:pt>
    <dgm:pt modelId="{1362824B-81B6-4D20-8BA7-7FF07D9BB692}" type="sibTrans" cxnId="{B08E67E9-F457-46EA-95B9-0E084B0F016F}">
      <dgm:prSet/>
      <dgm:spPr/>
      <dgm:t>
        <a:bodyPr/>
        <a:lstStyle/>
        <a:p>
          <a:endParaRPr lang="en-US"/>
        </a:p>
      </dgm:t>
    </dgm:pt>
    <dgm:pt modelId="{7461CA2C-5F03-4368-B409-5BDAF24582E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Spray-on Lining</a:t>
          </a:r>
        </a:p>
      </dgm:t>
    </dgm:pt>
    <dgm:pt modelId="{8CF20D33-ED15-4004-9025-3D90B6D6CDA8}" type="parTrans" cxnId="{AEA88156-AFE4-4688-971D-7B2007104CAB}">
      <dgm:prSet/>
      <dgm:spPr/>
      <dgm:t>
        <a:bodyPr/>
        <a:lstStyle/>
        <a:p>
          <a:endParaRPr lang="en-US"/>
        </a:p>
      </dgm:t>
    </dgm:pt>
    <dgm:pt modelId="{A49CB67D-C4EF-4610-A630-97A4D6ED90E1}" type="sibTrans" cxnId="{AEA88156-AFE4-4688-971D-7B2007104CAB}">
      <dgm:prSet/>
      <dgm:spPr/>
      <dgm:t>
        <a:bodyPr/>
        <a:lstStyle/>
        <a:p>
          <a:endParaRPr lang="en-US"/>
        </a:p>
      </dgm:t>
    </dgm:pt>
    <dgm:pt modelId="{3EF56E8B-218B-42DA-AC4A-9376502F4BC5}">
      <dgm:prSet/>
      <dgm:spPr/>
      <dgm:t>
        <a:bodyPr/>
        <a:lstStyle/>
        <a:p>
          <a:r>
            <a:rPr lang="en-US" dirty="0"/>
            <a:t>Structural Rehab</a:t>
          </a:r>
        </a:p>
      </dgm:t>
    </dgm:pt>
    <dgm:pt modelId="{DDB42E3E-A47A-46D8-B3B6-302221B1C475}" type="parTrans" cxnId="{4DCA37FF-ED88-4156-8BA4-B6CADCD298D3}">
      <dgm:prSet/>
      <dgm:spPr/>
      <dgm:t>
        <a:bodyPr/>
        <a:lstStyle/>
        <a:p>
          <a:endParaRPr lang="en-US"/>
        </a:p>
      </dgm:t>
    </dgm:pt>
    <dgm:pt modelId="{B36D281E-D9BE-496A-AECA-9F94F9AD75CA}" type="sibTrans" cxnId="{4DCA37FF-ED88-4156-8BA4-B6CADCD298D3}">
      <dgm:prSet/>
      <dgm:spPr/>
      <dgm:t>
        <a:bodyPr/>
        <a:lstStyle/>
        <a:p>
          <a:endParaRPr lang="en-US"/>
        </a:p>
      </dgm:t>
    </dgm:pt>
    <dgm:pt modelId="{FC180E9F-0BA4-4AB6-842E-8D72680C108D}">
      <dgm:prSet/>
      <dgm:spPr/>
      <dgm:t>
        <a:bodyPr/>
        <a:lstStyle/>
        <a:p>
          <a:r>
            <a:rPr lang="en-US" dirty="0"/>
            <a:t>Cured-In Place Pipe (CIPP)</a:t>
          </a:r>
        </a:p>
      </dgm:t>
    </dgm:pt>
    <dgm:pt modelId="{686EE9C4-7E7C-4573-A20C-14860FF053B1}" type="parTrans" cxnId="{C6A40C61-A624-4D0E-AECE-008EB283D554}">
      <dgm:prSet/>
      <dgm:spPr/>
      <dgm:t>
        <a:bodyPr/>
        <a:lstStyle/>
        <a:p>
          <a:endParaRPr lang="en-US"/>
        </a:p>
      </dgm:t>
    </dgm:pt>
    <dgm:pt modelId="{F53087BF-B178-4897-9F22-2C44B6AA232A}" type="sibTrans" cxnId="{C6A40C61-A624-4D0E-AECE-008EB283D554}">
      <dgm:prSet/>
      <dgm:spPr/>
      <dgm:t>
        <a:bodyPr/>
        <a:lstStyle/>
        <a:p>
          <a:endParaRPr lang="en-US"/>
        </a:p>
      </dgm:t>
    </dgm:pt>
    <dgm:pt modelId="{336E486E-5A84-42C7-8608-58875842C894}">
      <dgm:prSet/>
      <dgm:spPr/>
      <dgm:t>
        <a:bodyPr/>
        <a:lstStyle/>
        <a:p>
          <a:r>
            <a:rPr lang="en-US" dirty="0"/>
            <a:t>Pipe Bursting</a:t>
          </a:r>
        </a:p>
      </dgm:t>
    </dgm:pt>
    <dgm:pt modelId="{5FE8A7CF-C634-48C1-9793-537F6F5779AE}" type="parTrans" cxnId="{4E74897D-9772-42BA-92ED-58F6EF250E3A}">
      <dgm:prSet/>
      <dgm:spPr/>
      <dgm:t>
        <a:bodyPr/>
        <a:lstStyle/>
        <a:p>
          <a:endParaRPr lang="en-US"/>
        </a:p>
      </dgm:t>
    </dgm:pt>
    <dgm:pt modelId="{8589E4C4-D8AB-4099-AEC0-5336B703E871}" type="sibTrans" cxnId="{4E74897D-9772-42BA-92ED-58F6EF250E3A}">
      <dgm:prSet/>
      <dgm:spPr/>
      <dgm:t>
        <a:bodyPr/>
        <a:lstStyle/>
        <a:p>
          <a:endParaRPr lang="en-US"/>
        </a:p>
      </dgm:t>
    </dgm:pt>
    <dgm:pt modelId="{8DFE62EC-6C48-4361-A8CD-9A75CC1F8368}">
      <dgm:prSet/>
      <dgm:spPr/>
      <dgm:t>
        <a:bodyPr/>
        <a:lstStyle/>
        <a:p>
          <a:r>
            <a:rPr lang="en-US" dirty="0"/>
            <a:t>Carbon Fiber Wrap</a:t>
          </a:r>
        </a:p>
      </dgm:t>
    </dgm:pt>
    <dgm:pt modelId="{70AC2E07-F7C8-4053-809F-AE4187C671B7}" type="parTrans" cxnId="{19E066F5-7788-401E-9292-5A6C385B7879}">
      <dgm:prSet/>
      <dgm:spPr/>
      <dgm:t>
        <a:bodyPr/>
        <a:lstStyle/>
        <a:p>
          <a:endParaRPr lang="en-US"/>
        </a:p>
      </dgm:t>
    </dgm:pt>
    <dgm:pt modelId="{22239536-C055-4352-8DCC-9075A3D0F6CE}" type="sibTrans" cxnId="{19E066F5-7788-401E-9292-5A6C385B7879}">
      <dgm:prSet/>
      <dgm:spPr/>
      <dgm:t>
        <a:bodyPr/>
        <a:lstStyle/>
        <a:p>
          <a:endParaRPr lang="en-US"/>
        </a:p>
      </dgm:t>
    </dgm:pt>
    <dgm:pt modelId="{FB8BCB5B-1B79-4646-8C96-F522B589485E}">
      <dgm:prSet/>
      <dgm:spPr/>
      <dgm:t>
        <a:bodyPr/>
        <a:lstStyle/>
        <a:p>
          <a:r>
            <a:rPr lang="en-US" dirty="0"/>
            <a:t>External Reinforcement</a:t>
          </a:r>
        </a:p>
      </dgm:t>
    </dgm:pt>
    <dgm:pt modelId="{65B560F4-C339-455A-A491-92991FAC2DE7}" type="parTrans" cxnId="{6171F6BD-9AEE-4A37-843A-965DAAC8FFE8}">
      <dgm:prSet/>
      <dgm:spPr/>
      <dgm:t>
        <a:bodyPr/>
        <a:lstStyle/>
        <a:p>
          <a:endParaRPr lang="en-US"/>
        </a:p>
      </dgm:t>
    </dgm:pt>
    <dgm:pt modelId="{0357FD4D-0B48-47B1-B73F-BA7A6EF93170}" type="sibTrans" cxnId="{6171F6BD-9AEE-4A37-843A-965DAAC8FFE8}">
      <dgm:prSet/>
      <dgm:spPr/>
      <dgm:t>
        <a:bodyPr/>
        <a:lstStyle/>
        <a:p>
          <a:endParaRPr lang="en-US"/>
        </a:p>
      </dgm:t>
    </dgm:pt>
    <dgm:pt modelId="{9CAE8419-B1F4-4975-ABD6-F3EDA885530F}">
      <dgm:prSet/>
      <dgm:spPr/>
      <dgm:t>
        <a:bodyPr/>
        <a:lstStyle/>
        <a:p>
          <a:r>
            <a:rPr lang="en-US" dirty="0"/>
            <a:t>Inserted Hose Lining</a:t>
          </a:r>
        </a:p>
      </dgm:t>
    </dgm:pt>
    <dgm:pt modelId="{CB58BAAD-6782-405B-B0D5-D72046145462}" type="parTrans" cxnId="{0B03723B-F5CE-4D6A-8D3D-49CCEFE19DFA}">
      <dgm:prSet/>
      <dgm:spPr/>
      <dgm:t>
        <a:bodyPr/>
        <a:lstStyle/>
        <a:p>
          <a:endParaRPr lang="en-US"/>
        </a:p>
      </dgm:t>
    </dgm:pt>
    <dgm:pt modelId="{E356D695-86ED-4C09-8FC7-B1969CAD1D54}" type="sibTrans" cxnId="{0B03723B-F5CE-4D6A-8D3D-49CCEFE19DFA}">
      <dgm:prSet/>
      <dgm:spPr/>
      <dgm:t>
        <a:bodyPr/>
        <a:lstStyle/>
        <a:p>
          <a:endParaRPr lang="en-US"/>
        </a:p>
      </dgm:t>
    </dgm:pt>
    <dgm:pt modelId="{7C02224A-39B9-46E4-A2EC-A2307A68FA1D}" type="pres">
      <dgm:prSet presAssocID="{1583EC97-48EB-46F0-B3E3-61601AFA90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9F2BE4-EA25-4773-BD3F-C318792FF424}" type="pres">
      <dgm:prSet presAssocID="{482CFD0F-D9E8-4D47-BC22-6C8B0D80572F}" presName="root" presStyleCnt="0"/>
      <dgm:spPr/>
    </dgm:pt>
    <dgm:pt modelId="{EE8139FD-7F04-463D-B4E5-B1BA6C23A198}" type="pres">
      <dgm:prSet presAssocID="{482CFD0F-D9E8-4D47-BC22-6C8B0D80572F}" presName="rootComposite" presStyleCnt="0"/>
      <dgm:spPr/>
    </dgm:pt>
    <dgm:pt modelId="{553637AF-4DF5-4F4E-9491-BA8E2291A473}" type="pres">
      <dgm:prSet presAssocID="{482CFD0F-D9E8-4D47-BC22-6C8B0D80572F}" presName="rootText" presStyleLbl="node1" presStyleIdx="0" presStyleCnt="4"/>
      <dgm:spPr/>
    </dgm:pt>
    <dgm:pt modelId="{6180B0B4-94CA-424E-9B46-B32AAB4E4365}" type="pres">
      <dgm:prSet presAssocID="{482CFD0F-D9E8-4D47-BC22-6C8B0D80572F}" presName="rootConnector" presStyleLbl="node1" presStyleIdx="0" presStyleCnt="4"/>
      <dgm:spPr/>
    </dgm:pt>
    <dgm:pt modelId="{3EFBD09E-6861-458E-9362-F348CECBB65A}" type="pres">
      <dgm:prSet presAssocID="{482CFD0F-D9E8-4D47-BC22-6C8B0D80572F}" presName="childShape" presStyleCnt="0"/>
      <dgm:spPr/>
    </dgm:pt>
    <dgm:pt modelId="{B12860BE-8BCA-4BDD-A2AB-298EDEFF398F}" type="pres">
      <dgm:prSet presAssocID="{19A0EE8D-6ABA-442A-B5D9-68B33852752C}" presName="Name13" presStyleLbl="parChTrans1D2" presStyleIdx="0" presStyleCnt="10"/>
      <dgm:spPr/>
    </dgm:pt>
    <dgm:pt modelId="{AC8A31A0-7FBF-4820-8FFE-2E75D2C95113}" type="pres">
      <dgm:prSet presAssocID="{9748482B-F803-41D1-BCF8-01996C952282}" presName="childText" presStyleLbl="bgAcc1" presStyleIdx="0" presStyleCnt="10">
        <dgm:presLayoutVars>
          <dgm:bulletEnabled val="1"/>
        </dgm:presLayoutVars>
      </dgm:prSet>
      <dgm:spPr/>
    </dgm:pt>
    <dgm:pt modelId="{A9BB2D8F-E922-4A07-9896-B08AD1E7B5A5}" type="pres">
      <dgm:prSet presAssocID="{EB349B97-7004-4B20-A1E8-91FB9F0FB19A}" presName="Name13" presStyleLbl="parChTrans1D2" presStyleIdx="1" presStyleCnt="10"/>
      <dgm:spPr/>
    </dgm:pt>
    <dgm:pt modelId="{00F1BF90-AC55-4A5C-8771-D3AE8C9A5044}" type="pres">
      <dgm:prSet presAssocID="{5EBF731A-7B20-4743-9764-4C7D97E008D6}" presName="childText" presStyleLbl="bgAcc1" presStyleIdx="1" presStyleCnt="10">
        <dgm:presLayoutVars>
          <dgm:bulletEnabled val="1"/>
        </dgm:presLayoutVars>
      </dgm:prSet>
      <dgm:spPr/>
    </dgm:pt>
    <dgm:pt modelId="{E4BF40F3-564A-4844-8F76-1578B9B75524}" type="pres">
      <dgm:prSet presAssocID="{5FE8A7CF-C634-48C1-9793-537F6F5779AE}" presName="Name13" presStyleLbl="parChTrans1D2" presStyleIdx="2" presStyleCnt="10"/>
      <dgm:spPr/>
    </dgm:pt>
    <dgm:pt modelId="{D81537BD-F010-4CB2-8BA4-355FAECDAD26}" type="pres">
      <dgm:prSet presAssocID="{336E486E-5A84-42C7-8608-58875842C894}" presName="childText" presStyleLbl="bgAcc1" presStyleIdx="2" presStyleCnt="10">
        <dgm:presLayoutVars>
          <dgm:bulletEnabled val="1"/>
        </dgm:presLayoutVars>
      </dgm:prSet>
      <dgm:spPr/>
    </dgm:pt>
    <dgm:pt modelId="{8B13896D-4347-4AC7-BFB1-A0093ECBB25E}" type="pres">
      <dgm:prSet presAssocID="{78095FE7-64D1-418B-BEF1-3204323E09D0}" presName="root" presStyleCnt="0"/>
      <dgm:spPr/>
    </dgm:pt>
    <dgm:pt modelId="{AED87E71-39DA-4051-BCBE-B0B5547A2C8F}" type="pres">
      <dgm:prSet presAssocID="{78095FE7-64D1-418B-BEF1-3204323E09D0}" presName="rootComposite" presStyleCnt="0"/>
      <dgm:spPr/>
    </dgm:pt>
    <dgm:pt modelId="{6B2A0122-CD7C-40FE-8188-D8C665CC83FE}" type="pres">
      <dgm:prSet presAssocID="{78095FE7-64D1-418B-BEF1-3204323E09D0}" presName="rootText" presStyleLbl="node1" presStyleIdx="1" presStyleCnt="4"/>
      <dgm:spPr/>
    </dgm:pt>
    <dgm:pt modelId="{EEE5614B-6225-46FE-89CE-2F52A89F4D97}" type="pres">
      <dgm:prSet presAssocID="{78095FE7-64D1-418B-BEF1-3204323E09D0}" presName="rootConnector" presStyleLbl="node1" presStyleIdx="1" presStyleCnt="4"/>
      <dgm:spPr/>
    </dgm:pt>
    <dgm:pt modelId="{C64FAF79-8CA8-4523-ABC8-66E5D7BEF607}" type="pres">
      <dgm:prSet presAssocID="{78095FE7-64D1-418B-BEF1-3204323E09D0}" presName="childShape" presStyleCnt="0"/>
      <dgm:spPr/>
    </dgm:pt>
    <dgm:pt modelId="{573DAC1E-5EC1-47FD-80A6-6E631978FDCF}" type="pres">
      <dgm:prSet presAssocID="{D9A8C20C-8C41-404D-8010-8916B35F03E2}" presName="Name13" presStyleLbl="parChTrans1D2" presStyleIdx="3" presStyleCnt="10"/>
      <dgm:spPr/>
    </dgm:pt>
    <dgm:pt modelId="{AD27EF69-44E2-48FA-B027-941B39E38AAF}" type="pres">
      <dgm:prSet presAssocID="{4328FFC2-7B36-4CE9-B007-656C74723A9D}" presName="childText" presStyleLbl="bgAcc1" presStyleIdx="3" presStyleCnt="10">
        <dgm:presLayoutVars>
          <dgm:bulletEnabled val="1"/>
        </dgm:presLayoutVars>
      </dgm:prSet>
      <dgm:spPr/>
    </dgm:pt>
    <dgm:pt modelId="{0374849C-F239-4883-82BD-55F1D691E759}" type="pres">
      <dgm:prSet presAssocID="{D1E91968-F225-44A4-988B-91BBCA25AE25}" presName="Name13" presStyleLbl="parChTrans1D2" presStyleIdx="4" presStyleCnt="10"/>
      <dgm:spPr/>
    </dgm:pt>
    <dgm:pt modelId="{194BE90D-27D1-4C89-BBE6-3A7370E3A822}" type="pres">
      <dgm:prSet presAssocID="{83336425-7917-48C5-83C6-7D156F2B4470}" presName="childText" presStyleLbl="bgAcc1" presStyleIdx="4" presStyleCnt="10">
        <dgm:presLayoutVars>
          <dgm:bulletEnabled val="1"/>
        </dgm:presLayoutVars>
      </dgm:prSet>
      <dgm:spPr/>
    </dgm:pt>
    <dgm:pt modelId="{BE9F03B4-4B52-4E47-88C0-F7F24720E850}" type="pres">
      <dgm:prSet presAssocID="{03DC1F6D-D8F0-4ADD-BA52-3993DB762E19}" presName="root" presStyleCnt="0"/>
      <dgm:spPr/>
    </dgm:pt>
    <dgm:pt modelId="{D28D4263-9E34-41C6-BA5E-2BBD7E5ED3E9}" type="pres">
      <dgm:prSet presAssocID="{03DC1F6D-D8F0-4ADD-BA52-3993DB762E19}" presName="rootComposite" presStyleCnt="0"/>
      <dgm:spPr/>
    </dgm:pt>
    <dgm:pt modelId="{116BE291-94D3-43A6-94DE-29BAAACD944A}" type="pres">
      <dgm:prSet presAssocID="{03DC1F6D-D8F0-4ADD-BA52-3993DB762E19}" presName="rootText" presStyleLbl="node1" presStyleIdx="2" presStyleCnt="4"/>
      <dgm:spPr/>
    </dgm:pt>
    <dgm:pt modelId="{BEF42863-45AD-491E-B9D6-097BE45C538E}" type="pres">
      <dgm:prSet presAssocID="{03DC1F6D-D8F0-4ADD-BA52-3993DB762E19}" presName="rootConnector" presStyleLbl="node1" presStyleIdx="2" presStyleCnt="4"/>
      <dgm:spPr/>
    </dgm:pt>
    <dgm:pt modelId="{9764F6EF-7C01-4DDA-BDE3-DD47BC403E88}" type="pres">
      <dgm:prSet presAssocID="{03DC1F6D-D8F0-4ADD-BA52-3993DB762E19}" presName="childShape" presStyleCnt="0"/>
      <dgm:spPr/>
    </dgm:pt>
    <dgm:pt modelId="{12071DCC-77BF-4029-9C25-F80CA96E7717}" type="pres">
      <dgm:prSet presAssocID="{8CF20D33-ED15-4004-9025-3D90B6D6CDA8}" presName="Name13" presStyleLbl="parChTrans1D2" presStyleIdx="5" presStyleCnt="10"/>
      <dgm:spPr/>
    </dgm:pt>
    <dgm:pt modelId="{7B6C29C2-EA3C-4001-8F75-4C4AA37FD54D}" type="pres">
      <dgm:prSet presAssocID="{7461CA2C-5F03-4368-B409-5BDAF24582EE}" presName="childText" presStyleLbl="bgAcc1" presStyleIdx="5" presStyleCnt="10">
        <dgm:presLayoutVars>
          <dgm:bulletEnabled val="1"/>
        </dgm:presLayoutVars>
      </dgm:prSet>
      <dgm:spPr/>
    </dgm:pt>
    <dgm:pt modelId="{E543FE65-E868-44B3-A054-A6D1B70D8B19}" type="pres">
      <dgm:prSet presAssocID="{CB58BAAD-6782-405B-B0D5-D72046145462}" presName="Name13" presStyleLbl="parChTrans1D2" presStyleIdx="6" presStyleCnt="10"/>
      <dgm:spPr/>
    </dgm:pt>
    <dgm:pt modelId="{9E39E079-AD97-42C0-A546-E2C9E7B4F82A}" type="pres">
      <dgm:prSet presAssocID="{9CAE8419-B1F4-4975-ABD6-F3EDA885530F}" presName="childText" presStyleLbl="bgAcc1" presStyleIdx="6" presStyleCnt="10">
        <dgm:presLayoutVars>
          <dgm:bulletEnabled val="1"/>
        </dgm:presLayoutVars>
      </dgm:prSet>
      <dgm:spPr/>
    </dgm:pt>
    <dgm:pt modelId="{3CAB70EF-0038-49B5-89E1-9BF2FCB5E45E}" type="pres">
      <dgm:prSet presAssocID="{3EF56E8B-218B-42DA-AC4A-9376502F4BC5}" presName="root" presStyleCnt="0"/>
      <dgm:spPr/>
    </dgm:pt>
    <dgm:pt modelId="{97B175EC-1B22-435F-A32B-F6C0B81FD4C3}" type="pres">
      <dgm:prSet presAssocID="{3EF56E8B-218B-42DA-AC4A-9376502F4BC5}" presName="rootComposite" presStyleCnt="0"/>
      <dgm:spPr/>
    </dgm:pt>
    <dgm:pt modelId="{FDC3101E-0BEB-4A90-B296-0A6724D3435B}" type="pres">
      <dgm:prSet presAssocID="{3EF56E8B-218B-42DA-AC4A-9376502F4BC5}" presName="rootText" presStyleLbl="node1" presStyleIdx="3" presStyleCnt="4"/>
      <dgm:spPr/>
    </dgm:pt>
    <dgm:pt modelId="{1CE9D3FB-A537-43CD-AEF9-35A9AC2AB257}" type="pres">
      <dgm:prSet presAssocID="{3EF56E8B-218B-42DA-AC4A-9376502F4BC5}" presName="rootConnector" presStyleLbl="node1" presStyleIdx="3" presStyleCnt="4"/>
      <dgm:spPr/>
    </dgm:pt>
    <dgm:pt modelId="{0BEDA67D-3A73-4ABC-A18A-D6849B25B9AC}" type="pres">
      <dgm:prSet presAssocID="{3EF56E8B-218B-42DA-AC4A-9376502F4BC5}" presName="childShape" presStyleCnt="0"/>
      <dgm:spPr/>
    </dgm:pt>
    <dgm:pt modelId="{F69A6126-FAEA-4F27-83B6-7CABBF52205F}" type="pres">
      <dgm:prSet presAssocID="{686EE9C4-7E7C-4573-A20C-14860FF053B1}" presName="Name13" presStyleLbl="parChTrans1D2" presStyleIdx="7" presStyleCnt="10"/>
      <dgm:spPr/>
    </dgm:pt>
    <dgm:pt modelId="{66894A0A-BFD6-4E5D-A5EF-72406CB89955}" type="pres">
      <dgm:prSet presAssocID="{FC180E9F-0BA4-4AB6-842E-8D72680C108D}" presName="childText" presStyleLbl="bgAcc1" presStyleIdx="7" presStyleCnt="10">
        <dgm:presLayoutVars>
          <dgm:bulletEnabled val="1"/>
        </dgm:presLayoutVars>
      </dgm:prSet>
      <dgm:spPr/>
    </dgm:pt>
    <dgm:pt modelId="{7AC7AFAF-9793-405E-93A9-E5A7CF42D4F2}" type="pres">
      <dgm:prSet presAssocID="{70AC2E07-F7C8-4053-809F-AE4187C671B7}" presName="Name13" presStyleLbl="parChTrans1D2" presStyleIdx="8" presStyleCnt="10"/>
      <dgm:spPr/>
    </dgm:pt>
    <dgm:pt modelId="{B507EE65-5771-4727-950F-AC6CDD3889D6}" type="pres">
      <dgm:prSet presAssocID="{8DFE62EC-6C48-4361-A8CD-9A75CC1F8368}" presName="childText" presStyleLbl="bgAcc1" presStyleIdx="8" presStyleCnt="10">
        <dgm:presLayoutVars>
          <dgm:bulletEnabled val="1"/>
        </dgm:presLayoutVars>
      </dgm:prSet>
      <dgm:spPr/>
    </dgm:pt>
    <dgm:pt modelId="{79F8D9C2-9FD2-4C72-99EA-F72578B878E7}" type="pres">
      <dgm:prSet presAssocID="{65B560F4-C339-455A-A491-92991FAC2DE7}" presName="Name13" presStyleLbl="parChTrans1D2" presStyleIdx="9" presStyleCnt="10"/>
      <dgm:spPr/>
    </dgm:pt>
    <dgm:pt modelId="{7217F00B-A4AE-44F9-A967-7F10EB82FBB6}" type="pres">
      <dgm:prSet presAssocID="{FB8BCB5B-1B79-4646-8C96-F522B589485E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8A289106-6B28-47DC-9E80-BEB6C00A26DD}" type="presOf" srcId="{8CF20D33-ED15-4004-9025-3D90B6D6CDA8}" destId="{12071DCC-77BF-4029-9C25-F80CA96E7717}" srcOrd="0" destOrd="0" presId="urn:microsoft.com/office/officeart/2005/8/layout/hierarchy3"/>
    <dgm:cxn modelId="{A755FD07-3E4A-4086-91B5-BCFA65D52D27}" type="presOf" srcId="{8DFE62EC-6C48-4361-A8CD-9A75CC1F8368}" destId="{B507EE65-5771-4727-950F-AC6CDD3889D6}" srcOrd="0" destOrd="0" presId="urn:microsoft.com/office/officeart/2005/8/layout/hierarchy3"/>
    <dgm:cxn modelId="{5F298C1A-1C0C-4679-87BE-B7EEABCC72E3}" type="presOf" srcId="{482CFD0F-D9E8-4D47-BC22-6C8B0D80572F}" destId="{6180B0B4-94CA-424E-9B46-B32AAB4E4365}" srcOrd="1" destOrd="0" presId="urn:microsoft.com/office/officeart/2005/8/layout/hierarchy3"/>
    <dgm:cxn modelId="{3BB4311E-237B-4B6F-B6F5-BAC702894936}" type="presOf" srcId="{EB349B97-7004-4B20-A1E8-91FB9F0FB19A}" destId="{A9BB2D8F-E922-4A07-9896-B08AD1E7B5A5}" srcOrd="0" destOrd="0" presId="urn:microsoft.com/office/officeart/2005/8/layout/hierarchy3"/>
    <dgm:cxn modelId="{4ECCFB1F-6A05-4614-A220-DAA8195D4797}" srcId="{482CFD0F-D9E8-4D47-BC22-6C8B0D80572F}" destId="{5EBF731A-7B20-4743-9764-4C7D97E008D6}" srcOrd="1" destOrd="0" parTransId="{EB349B97-7004-4B20-A1E8-91FB9F0FB19A}" sibTransId="{3F9C0974-73FA-4635-B954-0E8FDBD01633}"/>
    <dgm:cxn modelId="{8313782E-3866-422C-9671-56B684285C33}" srcId="{1583EC97-48EB-46F0-B3E3-61601AFA901B}" destId="{482CFD0F-D9E8-4D47-BC22-6C8B0D80572F}" srcOrd="0" destOrd="0" parTransId="{6C80B0D4-7126-4F48-B9F8-39D84ED19445}" sibTransId="{B8017A7C-2F1F-4F9F-937E-88AD4B053F02}"/>
    <dgm:cxn modelId="{A87A6D33-467E-423A-828C-58CCDEF35133}" type="presOf" srcId="{65B560F4-C339-455A-A491-92991FAC2DE7}" destId="{79F8D9C2-9FD2-4C72-99EA-F72578B878E7}" srcOrd="0" destOrd="0" presId="urn:microsoft.com/office/officeart/2005/8/layout/hierarchy3"/>
    <dgm:cxn modelId="{0B03723B-F5CE-4D6A-8D3D-49CCEFE19DFA}" srcId="{03DC1F6D-D8F0-4ADD-BA52-3993DB762E19}" destId="{9CAE8419-B1F4-4975-ABD6-F3EDA885530F}" srcOrd="1" destOrd="0" parTransId="{CB58BAAD-6782-405B-B0D5-D72046145462}" sibTransId="{E356D695-86ED-4C09-8FC7-B1969CAD1D54}"/>
    <dgm:cxn modelId="{42A7383D-1E15-4652-A5CF-AEB7623A30C0}" type="presOf" srcId="{FB8BCB5B-1B79-4646-8C96-F522B589485E}" destId="{7217F00B-A4AE-44F9-A967-7F10EB82FBB6}" srcOrd="0" destOrd="0" presId="urn:microsoft.com/office/officeart/2005/8/layout/hierarchy3"/>
    <dgm:cxn modelId="{BBE17D5E-A730-420B-9394-B18527BEFBBB}" type="presOf" srcId="{19A0EE8D-6ABA-442A-B5D9-68B33852752C}" destId="{B12860BE-8BCA-4BDD-A2AB-298EDEFF398F}" srcOrd="0" destOrd="0" presId="urn:microsoft.com/office/officeart/2005/8/layout/hierarchy3"/>
    <dgm:cxn modelId="{C6A40C61-A624-4D0E-AECE-008EB283D554}" srcId="{3EF56E8B-218B-42DA-AC4A-9376502F4BC5}" destId="{FC180E9F-0BA4-4AB6-842E-8D72680C108D}" srcOrd="0" destOrd="0" parTransId="{686EE9C4-7E7C-4573-A20C-14860FF053B1}" sibTransId="{F53087BF-B178-4897-9F22-2C44B6AA232A}"/>
    <dgm:cxn modelId="{E6EF6567-ECE7-48DA-92AA-EB09BDA33720}" srcId="{78095FE7-64D1-418B-BEF1-3204323E09D0}" destId="{4328FFC2-7B36-4CE9-B007-656C74723A9D}" srcOrd="0" destOrd="0" parTransId="{D9A8C20C-8C41-404D-8010-8916B35F03E2}" sibTransId="{38F9DB74-B5AC-4B43-ADCB-55D01AADD98F}"/>
    <dgm:cxn modelId="{1F2B8647-9388-4D2A-9AD4-A2BFA4FBE183}" type="presOf" srcId="{9CAE8419-B1F4-4975-ABD6-F3EDA885530F}" destId="{9E39E079-AD97-42C0-A546-E2C9E7B4F82A}" srcOrd="0" destOrd="0" presId="urn:microsoft.com/office/officeart/2005/8/layout/hierarchy3"/>
    <dgm:cxn modelId="{73EA6A4B-B068-40AB-924E-95FB5154D741}" type="presOf" srcId="{5EBF731A-7B20-4743-9764-4C7D97E008D6}" destId="{00F1BF90-AC55-4A5C-8771-D3AE8C9A5044}" srcOrd="0" destOrd="0" presId="urn:microsoft.com/office/officeart/2005/8/layout/hierarchy3"/>
    <dgm:cxn modelId="{72557E6B-5ABC-492E-8966-E6A485638D9E}" type="presOf" srcId="{78095FE7-64D1-418B-BEF1-3204323E09D0}" destId="{6B2A0122-CD7C-40FE-8188-D8C665CC83FE}" srcOrd="0" destOrd="0" presId="urn:microsoft.com/office/officeart/2005/8/layout/hierarchy3"/>
    <dgm:cxn modelId="{EFA5B84E-3B7D-4B49-AB5F-4313CB8E2025}" type="presOf" srcId="{3EF56E8B-218B-42DA-AC4A-9376502F4BC5}" destId="{FDC3101E-0BEB-4A90-B296-0A6724D3435B}" srcOrd="0" destOrd="0" presId="urn:microsoft.com/office/officeart/2005/8/layout/hierarchy3"/>
    <dgm:cxn modelId="{ADCEC855-4EFF-4F62-A936-98BA3242907F}" type="presOf" srcId="{686EE9C4-7E7C-4573-A20C-14860FF053B1}" destId="{F69A6126-FAEA-4F27-83B6-7CABBF52205F}" srcOrd="0" destOrd="0" presId="urn:microsoft.com/office/officeart/2005/8/layout/hierarchy3"/>
    <dgm:cxn modelId="{AEA88156-AFE4-4688-971D-7B2007104CAB}" srcId="{03DC1F6D-D8F0-4ADD-BA52-3993DB762E19}" destId="{7461CA2C-5F03-4368-B409-5BDAF24582EE}" srcOrd="0" destOrd="0" parTransId="{8CF20D33-ED15-4004-9025-3D90B6D6CDA8}" sibTransId="{A49CB67D-C4EF-4610-A630-97A4D6ED90E1}"/>
    <dgm:cxn modelId="{629AC356-BA93-416A-87B6-F726D0336FE0}" type="presOf" srcId="{CB58BAAD-6782-405B-B0D5-D72046145462}" destId="{E543FE65-E868-44B3-A054-A6D1B70D8B19}" srcOrd="0" destOrd="0" presId="urn:microsoft.com/office/officeart/2005/8/layout/hierarchy3"/>
    <dgm:cxn modelId="{AA7ADA7B-AB01-46DF-BC38-F83E2ADC4897}" type="presOf" srcId="{83336425-7917-48C5-83C6-7D156F2B4470}" destId="{194BE90D-27D1-4C89-BBE6-3A7370E3A822}" srcOrd="0" destOrd="0" presId="urn:microsoft.com/office/officeart/2005/8/layout/hierarchy3"/>
    <dgm:cxn modelId="{4E74897D-9772-42BA-92ED-58F6EF250E3A}" srcId="{482CFD0F-D9E8-4D47-BC22-6C8B0D80572F}" destId="{336E486E-5A84-42C7-8608-58875842C894}" srcOrd="2" destOrd="0" parTransId="{5FE8A7CF-C634-48C1-9793-537F6F5779AE}" sibTransId="{8589E4C4-D8AB-4099-AEC0-5336B703E871}"/>
    <dgm:cxn modelId="{34F5757E-5250-4B11-95C8-E514C6DA410A}" type="presOf" srcId="{7461CA2C-5F03-4368-B409-5BDAF24582EE}" destId="{7B6C29C2-EA3C-4001-8F75-4C4AA37FD54D}" srcOrd="0" destOrd="0" presId="urn:microsoft.com/office/officeart/2005/8/layout/hierarchy3"/>
    <dgm:cxn modelId="{968F2A7F-3382-4F34-8637-AA21567E2F7D}" type="presOf" srcId="{4328FFC2-7B36-4CE9-B007-656C74723A9D}" destId="{AD27EF69-44E2-48FA-B027-941B39E38AAF}" srcOrd="0" destOrd="0" presId="urn:microsoft.com/office/officeart/2005/8/layout/hierarchy3"/>
    <dgm:cxn modelId="{C0983C7F-867F-44D8-9C66-9E0E25D33EB0}" type="presOf" srcId="{3EF56E8B-218B-42DA-AC4A-9376502F4BC5}" destId="{1CE9D3FB-A537-43CD-AEF9-35A9AC2AB257}" srcOrd="1" destOrd="0" presId="urn:microsoft.com/office/officeart/2005/8/layout/hierarchy3"/>
    <dgm:cxn modelId="{BFFC7384-035E-4A78-A80E-7397A5AEB250}" type="presOf" srcId="{D9A8C20C-8C41-404D-8010-8916B35F03E2}" destId="{573DAC1E-5EC1-47FD-80A6-6E631978FDCF}" srcOrd="0" destOrd="0" presId="urn:microsoft.com/office/officeart/2005/8/layout/hierarchy3"/>
    <dgm:cxn modelId="{5D525396-1040-4F1B-995B-6947B272C17A}" type="presOf" srcId="{70AC2E07-F7C8-4053-809F-AE4187C671B7}" destId="{7AC7AFAF-9793-405E-93A9-E5A7CF42D4F2}" srcOrd="0" destOrd="0" presId="urn:microsoft.com/office/officeart/2005/8/layout/hierarchy3"/>
    <dgm:cxn modelId="{BDDC2A9C-3904-4E03-BCA5-92C3E464BE3D}" type="presOf" srcId="{336E486E-5A84-42C7-8608-58875842C894}" destId="{D81537BD-F010-4CB2-8BA4-355FAECDAD26}" srcOrd="0" destOrd="0" presId="urn:microsoft.com/office/officeart/2005/8/layout/hierarchy3"/>
    <dgm:cxn modelId="{1BC31DA9-2189-40A8-8EDD-B8D802E95584}" type="presOf" srcId="{9748482B-F803-41D1-BCF8-01996C952282}" destId="{AC8A31A0-7FBF-4820-8FFE-2E75D2C95113}" srcOrd="0" destOrd="0" presId="urn:microsoft.com/office/officeart/2005/8/layout/hierarchy3"/>
    <dgm:cxn modelId="{087598AD-F57A-4619-931F-EE16409BC1FF}" type="presOf" srcId="{03DC1F6D-D8F0-4ADD-BA52-3993DB762E19}" destId="{116BE291-94D3-43A6-94DE-29BAAACD944A}" srcOrd="0" destOrd="0" presId="urn:microsoft.com/office/officeart/2005/8/layout/hierarchy3"/>
    <dgm:cxn modelId="{97AE5AAE-AB1D-4829-AC00-BF91ABD99FEB}" type="presOf" srcId="{03DC1F6D-D8F0-4ADD-BA52-3993DB762E19}" destId="{BEF42863-45AD-491E-B9D6-097BE45C538E}" srcOrd="1" destOrd="0" presId="urn:microsoft.com/office/officeart/2005/8/layout/hierarchy3"/>
    <dgm:cxn modelId="{9E72C6AE-0CEE-4391-A385-07EA1DE05E01}" type="presOf" srcId="{1583EC97-48EB-46F0-B3E3-61601AFA901B}" destId="{7C02224A-39B9-46E4-A2EC-A2307A68FA1D}" srcOrd="0" destOrd="0" presId="urn:microsoft.com/office/officeart/2005/8/layout/hierarchy3"/>
    <dgm:cxn modelId="{6171F6BD-9AEE-4A37-843A-965DAAC8FFE8}" srcId="{3EF56E8B-218B-42DA-AC4A-9376502F4BC5}" destId="{FB8BCB5B-1B79-4646-8C96-F522B589485E}" srcOrd="2" destOrd="0" parTransId="{65B560F4-C339-455A-A491-92991FAC2DE7}" sibTransId="{0357FD4D-0B48-47B1-B73F-BA7A6EF93170}"/>
    <dgm:cxn modelId="{FEEB83C0-884A-43BF-B1DC-9E943741FD7A}" type="presOf" srcId="{5FE8A7CF-C634-48C1-9793-537F6F5779AE}" destId="{E4BF40F3-564A-4844-8F76-1578B9B75524}" srcOrd="0" destOrd="0" presId="urn:microsoft.com/office/officeart/2005/8/layout/hierarchy3"/>
    <dgm:cxn modelId="{233819C9-10DC-4EE7-A503-5869B2B9284E}" type="presOf" srcId="{482CFD0F-D9E8-4D47-BC22-6C8B0D80572F}" destId="{553637AF-4DF5-4F4E-9491-BA8E2291A473}" srcOrd="0" destOrd="0" presId="urn:microsoft.com/office/officeart/2005/8/layout/hierarchy3"/>
    <dgm:cxn modelId="{2CDF5FE8-1CC1-4323-BCB3-312074B051FE}" srcId="{78095FE7-64D1-418B-BEF1-3204323E09D0}" destId="{83336425-7917-48C5-83C6-7D156F2B4470}" srcOrd="1" destOrd="0" parTransId="{D1E91968-F225-44A4-988B-91BBCA25AE25}" sibTransId="{9F376AA0-652C-420B-BC22-8B9732B06F35}"/>
    <dgm:cxn modelId="{B08E67E9-F457-46EA-95B9-0E084B0F016F}" srcId="{1583EC97-48EB-46F0-B3E3-61601AFA901B}" destId="{03DC1F6D-D8F0-4ADD-BA52-3993DB762E19}" srcOrd="2" destOrd="0" parTransId="{38EA6903-AED2-4ACB-8089-5460785C9FA1}" sibTransId="{1362824B-81B6-4D20-8BA7-7FF07D9BB692}"/>
    <dgm:cxn modelId="{8FDC4EF0-6F1E-4245-A12C-D0E910E9CAEA}" type="presOf" srcId="{D1E91968-F225-44A4-988B-91BBCA25AE25}" destId="{0374849C-F239-4883-82BD-55F1D691E759}" srcOrd="0" destOrd="0" presId="urn:microsoft.com/office/officeart/2005/8/layout/hierarchy3"/>
    <dgm:cxn modelId="{80CBA4F2-2B5A-40A4-826C-E37BA0B72684}" type="presOf" srcId="{78095FE7-64D1-418B-BEF1-3204323E09D0}" destId="{EEE5614B-6225-46FE-89CE-2F52A89F4D97}" srcOrd="1" destOrd="0" presId="urn:microsoft.com/office/officeart/2005/8/layout/hierarchy3"/>
    <dgm:cxn modelId="{A21C14F3-54D3-4CE3-929B-E7FBE737001D}" type="presOf" srcId="{FC180E9F-0BA4-4AB6-842E-8D72680C108D}" destId="{66894A0A-BFD6-4E5D-A5EF-72406CB89955}" srcOrd="0" destOrd="0" presId="urn:microsoft.com/office/officeart/2005/8/layout/hierarchy3"/>
    <dgm:cxn modelId="{19E066F5-7788-401E-9292-5A6C385B7879}" srcId="{3EF56E8B-218B-42DA-AC4A-9376502F4BC5}" destId="{8DFE62EC-6C48-4361-A8CD-9A75CC1F8368}" srcOrd="1" destOrd="0" parTransId="{70AC2E07-F7C8-4053-809F-AE4187C671B7}" sibTransId="{22239536-C055-4352-8DCC-9075A3D0F6CE}"/>
    <dgm:cxn modelId="{D7D4ECF9-B8AC-4244-BAF1-8021878F1D7E}" srcId="{482CFD0F-D9E8-4D47-BC22-6C8B0D80572F}" destId="{9748482B-F803-41D1-BCF8-01996C952282}" srcOrd="0" destOrd="0" parTransId="{19A0EE8D-6ABA-442A-B5D9-68B33852752C}" sibTransId="{759321E8-C457-497D-A095-2C0776CD5EAA}"/>
    <dgm:cxn modelId="{433A9DFC-D70A-411E-869C-8AE927B1D106}" srcId="{1583EC97-48EB-46F0-B3E3-61601AFA901B}" destId="{78095FE7-64D1-418B-BEF1-3204323E09D0}" srcOrd="1" destOrd="0" parTransId="{CCE937EC-C206-48EF-A2B0-7FA394B06159}" sibTransId="{65C846A4-D26E-4DDF-898B-3767759B47E7}"/>
    <dgm:cxn modelId="{4DCA37FF-ED88-4156-8BA4-B6CADCD298D3}" srcId="{1583EC97-48EB-46F0-B3E3-61601AFA901B}" destId="{3EF56E8B-218B-42DA-AC4A-9376502F4BC5}" srcOrd="3" destOrd="0" parTransId="{DDB42E3E-A47A-46D8-B3B6-302221B1C475}" sibTransId="{B36D281E-D9BE-496A-AECA-9F94F9AD75CA}"/>
    <dgm:cxn modelId="{EA406ECA-AEE5-4526-BF74-0E250D868346}" type="presParOf" srcId="{7C02224A-39B9-46E4-A2EC-A2307A68FA1D}" destId="{789F2BE4-EA25-4773-BD3F-C318792FF424}" srcOrd="0" destOrd="0" presId="urn:microsoft.com/office/officeart/2005/8/layout/hierarchy3"/>
    <dgm:cxn modelId="{7BDEC5C2-687E-4E65-BB54-8873B55ECEAB}" type="presParOf" srcId="{789F2BE4-EA25-4773-BD3F-C318792FF424}" destId="{EE8139FD-7F04-463D-B4E5-B1BA6C23A198}" srcOrd="0" destOrd="0" presId="urn:microsoft.com/office/officeart/2005/8/layout/hierarchy3"/>
    <dgm:cxn modelId="{F00D9438-6587-4410-890B-3B4D5B3C6CB4}" type="presParOf" srcId="{EE8139FD-7F04-463D-B4E5-B1BA6C23A198}" destId="{553637AF-4DF5-4F4E-9491-BA8E2291A473}" srcOrd="0" destOrd="0" presId="urn:microsoft.com/office/officeart/2005/8/layout/hierarchy3"/>
    <dgm:cxn modelId="{EEFA455A-7BE1-4127-8407-C4978601DDA1}" type="presParOf" srcId="{EE8139FD-7F04-463D-B4E5-B1BA6C23A198}" destId="{6180B0B4-94CA-424E-9B46-B32AAB4E4365}" srcOrd="1" destOrd="0" presId="urn:microsoft.com/office/officeart/2005/8/layout/hierarchy3"/>
    <dgm:cxn modelId="{9E905E4A-7BDA-4F8B-84A7-2D5271E078D0}" type="presParOf" srcId="{789F2BE4-EA25-4773-BD3F-C318792FF424}" destId="{3EFBD09E-6861-458E-9362-F348CECBB65A}" srcOrd="1" destOrd="0" presId="urn:microsoft.com/office/officeart/2005/8/layout/hierarchy3"/>
    <dgm:cxn modelId="{2BCB638A-1410-49AC-8338-D1096B69AB9E}" type="presParOf" srcId="{3EFBD09E-6861-458E-9362-F348CECBB65A}" destId="{B12860BE-8BCA-4BDD-A2AB-298EDEFF398F}" srcOrd="0" destOrd="0" presId="urn:microsoft.com/office/officeart/2005/8/layout/hierarchy3"/>
    <dgm:cxn modelId="{CE43CB6F-E8FD-4EA3-B9BB-6E52E57E8912}" type="presParOf" srcId="{3EFBD09E-6861-458E-9362-F348CECBB65A}" destId="{AC8A31A0-7FBF-4820-8FFE-2E75D2C95113}" srcOrd="1" destOrd="0" presId="urn:microsoft.com/office/officeart/2005/8/layout/hierarchy3"/>
    <dgm:cxn modelId="{B601C887-21C5-495C-A087-44D6BADA4D9E}" type="presParOf" srcId="{3EFBD09E-6861-458E-9362-F348CECBB65A}" destId="{A9BB2D8F-E922-4A07-9896-B08AD1E7B5A5}" srcOrd="2" destOrd="0" presId="urn:microsoft.com/office/officeart/2005/8/layout/hierarchy3"/>
    <dgm:cxn modelId="{2F8E54FD-D5E1-4BE6-A70B-1191B21710CF}" type="presParOf" srcId="{3EFBD09E-6861-458E-9362-F348CECBB65A}" destId="{00F1BF90-AC55-4A5C-8771-D3AE8C9A5044}" srcOrd="3" destOrd="0" presId="urn:microsoft.com/office/officeart/2005/8/layout/hierarchy3"/>
    <dgm:cxn modelId="{C96EF579-0279-4D20-B889-A2A300C7742A}" type="presParOf" srcId="{3EFBD09E-6861-458E-9362-F348CECBB65A}" destId="{E4BF40F3-564A-4844-8F76-1578B9B75524}" srcOrd="4" destOrd="0" presId="urn:microsoft.com/office/officeart/2005/8/layout/hierarchy3"/>
    <dgm:cxn modelId="{F8C1A0A4-E2EC-4CAB-8076-D4ABDE9BAC23}" type="presParOf" srcId="{3EFBD09E-6861-458E-9362-F348CECBB65A}" destId="{D81537BD-F010-4CB2-8BA4-355FAECDAD26}" srcOrd="5" destOrd="0" presId="urn:microsoft.com/office/officeart/2005/8/layout/hierarchy3"/>
    <dgm:cxn modelId="{6DA5D2D4-C39D-471A-A0A8-C3269B5B49C2}" type="presParOf" srcId="{7C02224A-39B9-46E4-A2EC-A2307A68FA1D}" destId="{8B13896D-4347-4AC7-BFB1-A0093ECBB25E}" srcOrd="1" destOrd="0" presId="urn:microsoft.com/office/officeart/2005/8/layout/hierarchy3"/>
    <dgm:cxn modelId="{40EA5F84-7BFD-495A-8583-ED24B3363D49}" type="presParOf" srcId="{8B13896D-4347-4AC7-BFB1-A0093ECBB25E}" destId="{AED87E71-39DA-4051-BCBE-B0B5547A2C8F}" srcOrd="0" destOrd="0" presId="urn:microsoft.com/office/officeart/2005/8/layout/hierarchy3"/>
    <dgm:cxn modelId="{907B158B-3035-469E-A0BE-AEBF88B518A5}" type="presParOf" srcId="{AED87E71-39DA-4051-BCBE-B0B5547A2C8F}" destId="{6B2A0122-CD7C-40FE-8188-D8C665CC83FE}" srcOrd="0" destOrd="0" presId="urn:microsoft.com/office/officeart/2005/8/layout/hierarchy3"/>
    <dgm:cxn modelId="{0C3239B9-5B6B-416F-A6A8-E6EEB1E78F64}" type="presParOf" srcId="{AED87E71-39DA-4051-BCBE-B0B5547A2C8F}" destId="{EEE5614B-6225-46FE-89CE-2F52A89F4D97}" srcOrd="1" destOrd="0" presId="urn:microsoft.com/office/officeart/2005/8/layout/hierarchy3"/>
    <dgm:cxn modelId="{6DB28A60-02D4-4D32-9271-9E2A454CCC60}" type="presParOf" srcId="{8B13896D-4347-4AC7-BFB1-A0093ECBB25E}" destId="{C64FAF79-8CA8-4523-ABC8-66E5D7BEF607}" srcOrd="1" destOrd="0" presId="urn:microsoft.com/office/officeart/2005/8/layout/hierarchy3"/>
    <dgm:cxn modelId="{F41495E2-EDA6-4915-B8D2-53B9571FE640}" type="presParOf" srcId="{C64FAF79-8CA8-4523-ABC8-66E5D7BEF607}" destId="{573DAC1E-5EC1-47FD-80A6-6E631978FDCF}" srcOrd="0" destOrd="0" presId="urn:microsoft.com/office/officeart/2005/8/layout/hierarchy3"/>
    <dgm:cxn modelId="{B144864B-A48C-4396-BD14-A19EC7D6E833}" type="presParOf" srcId="{C64FAF79-8CA8-4523-ABC8-66E5D7BEF607}" destId="{AD27EF69-44E2-48FA-B027-941B39E38AAF}" srcOrd="1" destOrd="0" presId="urn:microsoft.com/office/officeart/2005/8/layout/hierarchy3"/>
    <dgm:cxn modelId="{81B310EC-5468-4107-8D43-C357FC0D557A}" type="presParOf" srcId="{C64FAF79-8CA8-4523-ABC8-66E5D7BEF607}" destId="{0374849C-F239-4883-82BD-55F1D691E759}" srcOrd="2" destOrd="0" presId="urn:microsoft.com/office/officeart/2005/8/layout/hierarchy3"/>
    <dgm:cxn modelId="{3B875694-3C85-40A2-8CBC-A909FACB1308}" type="presParOf" srcId="{C64FAF79-8CA8-4523-ABC8-66E5D7BEF607}" destId="{194BE90D-27D1-4C89-BBE6-3A7370E3A822}" srcOrd="3" destOrd="0" presId="urn:microsoft.com/office/officeart/2005/8/layout/hierarchy3"/>
    <dgm:cxn modelId="{AE083DC2-246B-4F9D-977E-51A89EDF35D2}" type="presParOf" srcId="{7C02224A-39B9-46E4-A2EC-A2307A68FA1D}" destId="{BE9F03B4-4B52-4E47-88C0-F7F24720E850}" srcOrd="2" destOrd="0" presId="urn:microsoft.com/office/officeart/2005/8/layout/hierarchy3"/>
    <dgm:cxn modelId="{0B1BFB93-FA6B-4F70-8B83-9B294720D066}" type="presParOf" srcId="{BE9F03B4-4B52-4E47-88C0-F7F24720E850}" destId="{D28D4263-9E34-41C6-BA5E-2BBD7E5ED3E9}" srcOrd="0" destOrd="0" presId="urn:microsoft.com/office/officeart/2005/8/layout/hierarchy3"/>
    <dgm:cxn modelId="{01B39B8E-EC29-42A2-A3F6-2A7735ED1C68}" type="presParOf" srcId="{D28D4263-9E34-41C6-BA5E-2BBD7E5ED3E9}" destId="{116BE291-94D3-43A6-94DE-29BAAACD944A}" srcOrd="0" destOrd="0" presId="urn:microsoft.com/office/officeart/2005/8/layout/hierarchy3"/>
    <dgm:cxn modelId="{D2EA10CB-1940-4CA5-B2C9-49DA7E59C6FB}" type="presParOf" srcId="{D28D4263-9E34-41C6-BA5E-2BBD7E5ED3E9}" destId="{BEF42863-45AD-491E-B9D6-097BE45C538E}" srcOrd="1" destOrd="0" presId="urn:microsoft.com/office/officeart/2005/8/layout/hierarchy3"/>
    <dgm:cxn modelId="{D63F4C98-E194-466A-9553-5A1DA10BEE8C}" type="presParOf" srcId="{BE9F03B4-4B52-4E47-88C0-F7F24720E850}" destId="{9764F6EF-7C01-4DDA-BDE3-DD47BC403E88}" srcOrd="1" destOrd="0" presId="urn:microsoft.com/office/officeart/2005/8/layout/hierarchy3"/>
    <dgm:cxn modelId="{A195FA77-D319-4BC8-AA74-FAF8005AB4D5}" type="presParOf" srcId="{9764F6EF-7C01-4DDA-BDE3-DD47BC403E88}" destId="{12071DCC-77BF-4029-9C25-F80CA96E7717}" srcOrd="0" destOrd="0" presId="urn:microsoft.com/office/officeart/2005/8/layout/hierarchy3"/>
    <dgm:cxn modelId="{8768BBD2-4F0B-47D0-88A0-16F7F80BF0B8}" type="presParOf" srcId="{9764F6EF-7C01-4DDA-BDE3-DD47BC403E88}" destId="{7B6C29C2-EA3C-4001-8F75-4C4AA37FD54D}" srcOrd="1" destOrd="0" presId="urn:microsoft.com/office/officeart/2005/8/layout/hierarchy3"/>
    <dgm:cxn modelId="{67AE28AB-26F4-4201-9AEA-D723ACA4C27F}" type="presParOf" srcId="{9764F6EF-7C01-4DDA-BDE3-DD47BC403E88}" destId="{E543FE65-E868-44B3-A054-A6D1B70D8B19}" srcOrd="2" destOrd="0" presId="urn:microsoft.com/office/officeart/2005/8/layout/hierarchy3"/>
    <dgm:cxn modelId="{2927A94A-E120-4467-9673-E649D1E3C7C3}" type="presParOf" srcId="{9764F6EF-7C01-4DDA-BDE3-DD47BC403E88}" destId="{9E39E079-AD97-42C0-A546-E2C9E7B4F82A}" srcOrd="3" destOrd="0" presId="urn:microsoft.com/office/officeart/2005/8/layout/hierarchy3"/>
    <dgm:cxn modelId="{046D9FED-B264-49D7-9050-9D2D1A2088A1}" type="presParOf" srcId="{7C02224A-39B9-46E4-A2EC-A2307A68FA1D}" destId="{3CAB70EF-0038-49B5-89E1-9BF2FCB5E45E}" srcOrd="3" destOrd="0" presId="urn:microsoft.com/office/officeart/2005/8/layout/hierarchy3"/>
    <dgm:cxn modelId="{123EC8ED-D3D5-48BD-B0A4-4495DF7DD4BE}" type="presParOf" srcId="{3CAB70EF-0038-49B5-89E1-9BF2FCB5E45E}" destId="{97B175EC-1B22-435F-A32B-F6C0B81FD4C3}" srcOrd="0" destOrd="0" presId="urn:microsoft.com/office/officeart/2005/8/layout/hierarchy3"/>
    <dgm:cxn modelId="{3AB5E40A-DCBD-4DB6-BAD8-570A64035493}" type="presParOf" srcId="{97B175EC-1B22-435F-A32B-F6C0B81FD4C3}" destId="{FDC3101E-0BEB-4A90-B296-0A6724D3435B}" srcOrd="0" destOrd="0" presId="urn:microsoft.com/office/officeart/2005/8/layout/hierarchy3"/>
    <dgm:cxn modelId="{4CBF4792-96A9-491E-A3C9-4B7DD99760D7}" type="presParOf" srcId="{97B175EC-1B22-435F-A32B-F6C0B81FD4C3}" destId="{1CE9D3FB-A537-43CD-AEF9-35A9AC2AB257}" srcOrd="1" destOrd="0" presId="urn:microsoft.com/office/officeart/2005/8/layout/hierarchy3"/>
    <dgm:cxn modelId="{5C911F62-7FEF-4753-AF1C-57E67A6815FD}" type="presParOf" srcId="{3CAB70EF-0038-49B5-89E1-9BF2FCB5E45E}" destId="{0BEDA67D-3A73-4ABC-A18A-D6849B25B9AC}" srcOrd="1" destOrd="0" presId="urn:microsoft.com/office/officeart/2005/8/layout/hierarchy3"/>
    <dgm:cxn modelId="{2A18C6F2-092D-435D-97C7-6EEC4B3AAF07}" type="presParOf" srcId="{0BEDA67D-3A73-4ABC-A18A-D6849B25B9AC}" destId="{F69A6126-FAEA-4F27-83B6-7CABBF52205F}" srcOrd="0" destOrd="0" presId="urn:microsoft.com/office/officeart/2005/8/layout/hierarchy3"/>
    <dgm:cxn modelId="{52DA9911-25A4-4BF3-95FA-6AEE74149895}" type="presParOf" srcId="{0BEDA67D-3A73-4ABC-A18A-D6849B25B9AC}" destId="{66894A0A-BFD6-4E5D-A5EF-72406CB89955}" srcOrd="1" destOrd="0" presId="urn:microsoft.com/office/officeart/2005/8/layout/hierarchy3"/>
    <dgm:cxn modelId="{E8D4B02B-C538-49EB-8B03-3B21D0E8A515}" type="presParOf" srcId="{0BEDA67D-3A73-4ABC-A18A-D6849B25B9AC}" destId="{7AC7AFAF-9793-405E-93A9-E5A7CF42D4F2}" srcOrd="2" destOrd="0" presId="urn:microsoft.com/office/officeart/2005/8/layout/hierarchy3"/>
    <dgm:cxn modelId="{F913C9E4-A0C3-4B3B-98DA-28C10B17A842}" type="presParOf" srcId="{0BEDA67D-3A73-4ABC-A18A-D6849B25B9AC}" destId="{B507EE65-5771-4727-950F-AC6CDD3889D6}" srcOrd="3" destOrd="0" presId="urn:microsoft.com/office/officeart/2005/8/layout/hierarchy3"/>
    <dgm:cxn modelId="{594F7676-EA03-48E5-B479-18548AC8D323}" type="presParOf" srcId="{0BEDA67D-3A73-4ABC-A18A-D6849B25B9AC}" destId="{79F8D9C2-9FD2-4C72-99EA-F72578B878E7}" srcOrd="4" destOrd="0" presId="urn:microsoft.com/office/officeart/2005/8/layout/hierarchy3"/>
    <dgm:cxn modelId="{CCA71D5D-7080-47EE-91B5-FE74075A9B8A}" type="presParOf" srcId="{0BEDA67D-3A73-4ABC-A18A-D6849B25B9AC}" destId="{7217F00B-A4AE-44F9-A967-7F10EB82FBB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83EC97-48EB-46F0-B3E3-61601AFA901B}" type="doc">
      <dgm:prSet loTypeId="urn:microsoft.com/office/officeart/2005/8/layout/hierarchy3" loCatId="hierarchy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82CFD0F-D9E8-4D47-BC22-6C8B0D80572F}">
      <dgm:prSet phldrT="[Text]"/>
      <dgm:spPr/>
      <dgm:t>
        <a:bodyPr/>
        <a:lstStyle/>
        <a:p>
          <a:r>
            <a:rPr lang="en-US" dirty="0"/>
            <a:t>Replacement</a:t>
          </a:r>
        </a:p>
      </dgm:t>
    </dgm:pt>
    <dgm:pt modelId="{6C80B0D4-7126-4F48-B9F8-39D84ED19445}" type="parTrans" cxnId="{8313782E-3866-422C-9671-56B684285C33}">
      <dgm:prSet/>
      <dgm:spPr/>
      <dgm:t>
        <a:bodyPr/>
        <a:lstStyle/>
        <a:p>
          <a:endParaRPr lang="en-US"/>
        </a:p>
      </dgm:t>
    </dgm:pt>
    <dgm:pt modelId="{B8017A7C-2F1F-4F9F-937E-88AD4B053F02}" type="sibTrans" cxnId="{8313782E-3866-422C-9671-56B684285C33}">
      <dgm:prSet/>
      <dgm:spPr/>
      <dgm:t>
        <a:bodyPr/>
        <a:lstStyle/>
        <a:p>
          <a:endParaRPr lang="en-US"/>
        </a:p>
      </dgm:t>
    </dgm:pt>
    <dgm:pt modelId="{9748482B-F803-41D1-BCF8-01996C95228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Open-Cut Removal &amp; Replacement</a:t>
          </a:r>
        </a:p>
      </dgm:t>
    </dgm:pt>
    <dgm:pt modelId="{19A0EE8D-6ABA-442A-B5D9-68B33852752C}" type="parTrans" cxnId="{D7D4ECF9-B8AC-4244-BAF1-8021878F1D7E}">
      <dgm:prSet/>
      <dgm:spPr/>
      <dgm:t>
        <a:bodyPr/>
        <a:lstStyle/>
        <a:p>
          <a:endParaRPr lang="en-US"/>
        </a:p>
      </dgm:t>
    </dgm:pt>
    <dgm:pt modelId="{759321E8-C457-497D-A095-2C0776CD5EAA}" type="sibTrans" cxnId="{D7D4ECF9-B8AC-4244-BAF1-8021878F1D7E}">
      <dgm:prSet/>
      <dgm:spPr/>
      <dgm:t>
        <a:bodyPr/>
        <a:lstStyle/>
        <a:p>
          <a:endParaRPr lang="en-US"/>
        </a:p>
      </dgm:t>
    </dgm:pt>
    <dgm:pt modelId="{5EBF731A-7B20-4743-9764-4C7D97E008D6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Sliplining</a:t>
          </a:r>
          <a:r>
            <a:rPr lang="en-US" dirty="0">
              <a:solidFill>
                <a:schemeClr val="tx1"/>
              </a:solidFill>
            </a:rPr>
            <a:t> &amp; </a:t>
          </a:r>
          <a:r>
            <a:rPr lang="en-US" dirty="0" err="1">
              <a:solidFill>
                <a:schemeClr val="tx1"/>
              </a:solidFill>
            </a:rPr>
            <a:t>Swedglining</a:t>
          </a:r>
          <a:r>
            <a:rPr lang="en-US" dirty="0">
              <a:solidFill>
                <a:schemeClr val="tx1"/>
              </a:solidFill>
            </a:rPr>
            <a:t> </a:t>
          </a:r>
        </a:p>
      </dgm:t>
    </dgm:pt>
    <dgm:pt modelId="{EB349B97-7004-4B20-A1E8-91FB9F0FB19A}" type="parTrans" cxnId="{4ECCFB1F-6A05-4614-A220-DAA8195D4797}">
      <dgm:prSet/>
      <dgm:spPr/>
      <dgm:t>
        <a:bodyPr/>
        <a:lstStyle/>
        <a:p>
          <a:endParaRPr lang="en-US"/>
        </a:p>
      </dgm:t>
    </dgm:pt>
    <dgm:pt modelId="{3F9C0974-73FA-4635-B954-0E8FDBD01633}" type="sibTrans" cxnId="{4ECCFB1F-6A05-4614-A220-DAA8195D4797}">
      <dgm:prSet/>
      <dgm:spPr/>
      <dgm:t>
        <a:bodyPr/>
        <a:lstStyle/>
        <a:p>
          <a:endParaRPr lang="en-US"/>
        </a:p>
      </dgm:t>
    </dgm:pt>
    <dgm:pt modelId="{78095FE7-64D1-418B-BEF1-3204323E09D0}">
      <dgm:prSet phldrT="[Text]"/>
      <dgm:spPr>
        <a:solidFill>
          <a:srgbClr val="FFFF00"/>
        </a:solidFill>
      </dgm:spPr>
      <dgm:t>
        <a:bodyPr/>
        <a:lstStyle/>
        <a:p>
          <a:r>
            <a:rPr lang="en-US"/>
            <a:t>Spot Repair</a:t>
          </a:r>
          <a:endParaRPr lang="en-US" dirty="0"/>
        </a:p>
      </dgm:t>
    </dgm:pt>
    <dgm:pt modelId="{CCE937EC-C206-48EF-A2B0-7FA394B06159}" type="parTrans" cxnId="{433A9DFC-D70A-411E-869C-8AE927B1D106}">
      <dgm:prSet/>
      <dgm:spPr/>
      <dgm:t>
        <a:bodyPr/>
        <a:lstStyle/>
        <a:p>
          <a:endParaRPr lang="en-US"/>
        </a:p>
      </dgm:t>
    </dgm:pt>
    <dgm:pt modelId="{65C846A4-D26E-4DDF-898B-3767759B47E7}" type="sibTrans" cxnId="{433A9DFC-D70A-411E-869C-8AE927B1D106}">
      <dgm:prSet/>
      <dgm:spPr/>
      <dgm:t>
        <a:bodyPr/>
        <a:lstStyle/>
        <a:p>
          <a:endParaRPr lang="en-US"/>
        </a:p>
      </dgm:t>
    </dgm:pt>
    <dgm:pt modelId="{4328FFC2-7B36-4CE9-B007-656C74723A9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Repair Sleeves</a:t>
          </a:r>
        </a:p>
      </dgm:t>
    </dgm:pt>
    <dgm:pt modelId="{D9A8C20C-8C41-404D-8010-8916B35F03E2}" type="parTrans" cxnId="{E6EF6567-ECE7-48DA-92AA-EB09BDA33720}">
      <dgm:prSet/>
      <dgm:spPr/>
      <dgm:t>
        <a:bodyPr/>
        <a:lstStyle/>
        <a:p>
          <a:endParaRPr lang="en-US"/>
        </a:p>
      </dgm:t>
    </dgm:pt>
    <dgm:pt modelId="{38F9DB74-B5AC-4B43-ADCB-55D01AADD98F}" type="sibTrans" cxnId="{E6EF6567-ECE7-48DA-92AA-EB09BDA33720}">
      <dgm:prSet/>
      <dgm:spPr/>
      <dgm:t>
        <a:bodyPr/>
        <a:lstStyle/>
        <a:p>
          <a:endParaRPr lang="en-US"/>
        </a:p>
      </dgm:t>
    </dgm:pt>
    <dgm:pt modelId="{83336425-7917-48C5-83C6-7D156F2B447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Joint Sealing </a:t>
          </a:r>
        </a:p>
      </dgm:t>
    </dgm:pt>
    <dgm:pt modelId="{D1E91968-F225-44A4-988B-91BBCA25AE25}" type="parTrans" cxnId="{2CDF5FE8-1CC1-4323-BCB3-312074B051FE}">
      <dgm:prSet/>
      <dgm:spPr/>
      <dgm:t>
        <a:bodyPr/>
        <a:lstStyle/>
        <a:p>
          <a:endParaRPr lang="en-US"/>
        </a:p>
      </dgm:t>
    </dgm:pt>
    <dgm:pt modelId="{9F376AA0-652C-420B-BC22-8B9732B06F35}" type="sibTrans" cxnId="{2CDF5FE8-1CC1-4323-BCB3-312074B051FE}">
      <dgm:prSet/>
      <dgm:spPr/>
      <dgm:t>
        <a:bodyPr/>
        <a:lstStyle/>
        <a:p>
          <a:endParaRPr lang="en-US"/>
        </a:p>
      </dgm:t>
    </dgm:pt>
    <dgm:pt modelId="{03DC1F6D-D8F0-4ADD-BA52-3993DB762E1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Corrosion Inhibition </a:t>
          </a:r>
        </a:p>
      </dgm:t>
    </dgm:pt>
    <dgm:pt modelId="{38EA6903-AED2-4ACB-8089-5460785C9FA1}" type="parTrans" cxnId="{B08E67E9-F457-46EA-95B9-0E084B0F016F}">
      <dgm:prSet/>
      <dgm:spPr/>
      <dgm:t>
        <a:bodyPr/>
        <a:lstStyle/>
        <a:p>
          <a:endParaRPr lang="en-US"/>
        </a:p>
      </dgm:t>
    </dgm:pt>
    <dgm:pt modelId="{1362824B-81B6-4D20-8BA7-7FF07D9BB692}" type="sibTrans" cxnId="{B08E67E9-F457-46EA-95B9-0E084B0F016F}">
      <dgm:prSet/>
      <dgm:spPr/>
      <dgm:t>
        <a:bodyPr/>
        <a:lstStyle/>
        <a:p>
          <a:endParaRPr lang="en-US"/>
        </a:p>
      </dgm:t>
    </dgm:pt>
    <dgm:pt modelId="{7461CA2C-5F03-4368-B409-5BDAF24582E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Spray-on Lining</a:t>
          </a:r>
        </a:p>
      </dgm:t>
    </dgm:pt>
    <dgm:pt modelId="{8CF20D33-ED15-4004-9025-3D90B6D6CDA8}" type="parTrans" cxnId="{AEA88156-AFE4-4688-971D-7B2007104CAB}">
      <dgm:prSet/>
      <dgm:spPr/>
      <dgm:t>
        <a:bodyPr/>
        <a:lstStyle/>
        <a:p>
          <a:endParaRPr lang="en-US"/>
        </a:p>
      </dgm:t>
    </dgm:pt>
    <dgm:pt modelId="{A49CB67D-C4EF-4610-A630-97A4D6ED90E1}" type="sibTrans" cxnId="{AEA88156-AFE4-4688-971D-7B2007104CAB}">
      <dgm:prSet/>
      <dgm:spPr/>
      <dgm:t>
        <a:bodyPr/>
        <a:lstStyle/>
        <a:p>
          <a:endParaRPr lang="en-US"/>
        </a:p>
      </dgm:t>
    </dgm:pt>
    <dgm:pt modelId="{3EF56E8B-218B-42DA-AC4A-9376502F4BC5}">
      <dgm:prSet/>
      <dgm:spPr/>
      <dgm:t>
        <a:bodyPr/>
        <a:lstStyle/>
        <a:p>
          <a:r>
            <a:rPr lang="en-US" dirty="0"/>
            <a:t>Structural Rehab</a:t>
          </a:r>
        </a:p>
      </dgm:t>
    </dgm:pt>
    <dgm:pt modelId="{DDB42E3E-A47A-46D8-B3B6-302221B1C475}" type="parTrans" cxnId="{4DCA37FF-ED88-4156-8BA4-B6CADCD298D3}">
      <dgm:prSet/>
      <dgm:spPr/>
      <dgm:t>
        <a:bodyPr/>
        <a:lstStyle/>
        <a:p>
          <a:endParaRPr lang="en-US"/>
        </a:p>
      </dgm:t>
    </dgm:pt>
    <dgm:pt modelId="{B36D281E-D9BE-496A-AECA-9F94F9AD75CA}" type="sibTrans" cxnId="{4DCA37FF-ED88-4156-8BA4-B6CADCD298D3}">
      <dgm:prSet/>
      <dgm:spPr/>
      <dgm:t>
        <a:bodyPr/>
        <a:lstStyle/>
        <a:p>
          <a:endParaRPr lang="en-US"/>
        </a:p>
      </dgm:t>
    </dgm:pt>
    <dgm:pt modelId="{FC180E9F-0BA4-4AB6-842E-8D72680C108D}">
      <dgm:prSet/>
      <dgm:spPr/>
      <dgm:t>
        <a:bodyPr/>
        <a:lstStyle/>
        <a:p>
          <a:r>
            <a:rPr lang="en-US" dirty="0"/>
            <a:t>Cured-In Place Pipe (CIPP)</a:t>
          </a:r>
        </a:p>
      </dgm:t>
    </dgm:pt>
    <dgm:pt modelId="{686EE9C4-7E7C-4573-A20C-14860FF053B1}" type="parTrans" cxnId="{C6A40C61-A624-4D0E-AECE-008EB283D554}">
      <dgm:prSet/>
      <dgm:spPr/>
      <dgm:t>
        <a:bodyPr/>
        <a:lstStyle/>
        <a:p>
          <a:endParaRPr lang="en-US"/>
        </a:p>
      </dgm:t>
    </dgm:pt>
    <dgm:pt modelId="{F53087BF-B178-4897-9F22-2C44B6AA232A}" type="sibTrans" cxnId="{C6A40C61-A624-4D0E-AECE-008EB283D554}">
      <dgm:prSet/>
      <dgm:spPr/>
      <dgm:t>
        <a:bodyPr/>
        <a:lstStyle/>
        <a:p>
          <a:endParaRPr lang="en-US"/>
        </a:p>
      </dgm:t>
    </dgm:pt>
    <dgm:pt modelId="{336E486E-5A84-42C7-8608-58875842C894}">
      <dgm:prSet/>
      <dgm:spPr/>
      <dgm:t>
        <a:bodyPr/>
        <a:lstStyle/>
        <a:p>
          <a:r>
            <a:rPr lang="en-US" dirty="0"/>
            <a:t>Pipe Bursting</a:t>
          </a:r>
        </a:p>
      </dgm:t>
    </dgm:pt>
    <dgm:pt modelId="{5FE8A7CF-C634-48C1-9793-537F6F5779AE}" type="parTrans" cxnId="{4E74897D-9772-42BA-92ED-58F6EF250E3A}">
      <dgm:prSet/>
      <dgm:spPr/>
      <dgm:t>
        <a:bodyPr/>
        <a:lstStyle/>
        <a:p>
          <a:endParaRPr lang="en-US"/>
        </a:p>
      </dgm:t>
    </dgm:pt>
    <dgm:pt modelId="{8589E4C4-D8AB-4099-AEC0-5336B703E871}" type="sibTrans" cxnId="{4E74897D-9772-42BA-92ED-58F6EF250E3A}">
      <dgm:prSet/>
      <dgm:spPr/>
      <dgm:t>
        <a:bodyPr/>
        <a:lstStyle/>
        <a:p>
          <a:endParaRPr lang="en-US"/>
        </a:p>
      </dgm:t>
    </dgm:pt>
    <dgm:pt modelId="{8DFE62EC-6C48-4361-A8CD-9A75CC1F8368}">
      <dgm:prSet/>
      <dgm:spPr/>
      <dgm:t>
        <a:bodyPr/>
        <a:lstStyle/>
        <a:p>
          <a:r>
            <a:rPr lang="en-US" dirty="0"/>
            <a:t>Carbon Fiber Wrap</a:t>
          </a:r>
        </a:p>
      </dgm:t>
    </dgm:pt>
    <dgm:pt modelId="{70AC2E07-F7C8-4053-809F-AE4187C671B7}" type="parTrans" cxnId="{19E066F5-7788-401E-9292-5A6C385B7879}">
      <dgm:prSet/>
      <dgm:spPr/>
      <dgm:t>
        <a:bodyPr/>
        <a:lstStyle/>
        <a:p>
          <a:endParaRPr lang="en-US"/>
        </a:p>
      </dgm:t>
    </dgm:pt>
    <dgm:pt modelId="{22239536-C055-4352-8DCC-9075A3D0F6CE}" type="sibTrans" cxnId="{19E066F5-7788-401E-9292-5A6C385B7879}">
      <dgm:prSet/>
      <dgm:spPr/>
      <dgm:t>
        <a:bodyPr/>
        <a:lstStyle/>
        <a:p>
          <a:endParaRPr lang="en-US"/>
        </a:p>
      </dgm:t>
    </dgm:pt>
    <dgm:pt modelId="{FB8BCB5B-1B79-4646-8C96-F522B589485E}">
      <dgm:prSet/>
      <dgm:spPr/>
      <dgm:t>
        <a:bodyPr/>
        <a:lstStyle/>
        <a:p>
          <a:r>
            <a:rPr lang="en-US" dirty="0"/>
            <a:t>External Reinforcement</a:t>
          </a:r>
        </a:p>
      </dgm:t>
    </dgm:pt>
    <dgm:pt modelId="{65B560F4-C339-455A-A491-92991FAC2DE7}" type="parTrans" cxnId="{6171F6BD-9AEE-4A37-843A-965DAAC8FFE8}">
      <dgm:prSet/>
      <dgm:spPr/>
      <dgm:t>
        <a:bodyPr/>
        <a:lstStyle/>
        <a:p>
          <a:endParaRPr lang="en-US"/>
        </a:p>
      </dgm:t>
    </dgm:pt>
    <dgm:pt modelId="{0357FD4D-0B48-47B1-B73F-BA7A6EF93170}" type="sibTrans" cxnId="{6171F6BD-9AEE-4A37-843A-965DAAC8FFE8}">
      <dgm:prSet/>
      <dgm:spPr/>
      <dgm:t>
        <a:bodyPr/>
        <a:lstStyle/>
        <a:p>
          <a:endParaRPr lang="en-US"/>
        </a:p>
      </dgm:t>
    </dgm:pt>
    <dgm:pt modelId="{9CAE8419-B1F4-4975-ABD6-F3EDA885530F}">
      <dgm:prSet/>
      <dgm:spPr/>
      <dgm:t>
        <a:bodyPr/>
        <a:lstStyle/>
        <a:p>
          <a:r>
            <a:rPr lang="en-US" dirty="0"/>
            <a:t>Inserted Hose Lining</a:t>
          </a:r>
        </a:p>
      </dgm:t>
    </dgm:pt>
    <dgm:pt modelId="{CB58BAAD-6782-405B-B0D5-D72046145462}" type="parTrans" cxnId="{0B03723B-F5CE-4D6A-8D3D-49CCEFE19DFA}">
      <dgm:prSet/>
      <dgm:spPr/>
      <dgm:t>
        <a:bodyPr/>
        <a:lstStyle/>
        <a:p>
          <a:endParaRPr lang="en-US"/>
        </a:p>
      </dgm:t>
    </dgm:pt>
    <dgm:pt modelId="{E356D695-86ED-4C09-8FC7-B1969CAD1D54}" type="sibTrans" cxnId="{0B03723B-F5CE-4D6A-8D3D-49CCEFE19DFA}">
      <dgm:prSet/>
      <dgm:spPr/>
      <dgm:t>
        <a:bodyPr/>
        <a:lstStyle/>
        <a:p>
          <a:endParaRPr lang="en-US"/>
        </a:p>
      </dgm:t>
    </dgm:pt>
    <dgm:pt modelId="{7C02224A-39B9-46E4-A2EC-A2307A68FA1D}" type="pres">
      <dgm:prSet presAssocID="{1583EC97-48EB-46F0-B3E3-61601AFA90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9F2BE4-EA25-4773-BD3F-C318792FF424}" type="pres">
      <dgm:prSet presAssocID="{482CFD0F-D9E8-4D47-BC22-6C8B0D80572F}" presName="root" presStyleCnt="0"/>
      <dgm:spPr/>
    </dgm:pt>
    <dgm:pt modelId="{EE8139FD-7F04-463D-B4E5-B1BA6C23A198}" type="pres">
      <dgm:prSet presAssocID="{482CFD0F-D9E8-4D47-BC22-6C8B0D80572F}" presName="rootComposite" presStyleCnt="0"/>
      <dgm:spPr/>
    </dgm:pt>
    <dgm:pt modelId="{553637AF-4DF5-4F4E-9491-BA8E2291A473}" type="pres">
      <dgm:prSet presAssocID="{482CFD0F-D9E8-4D47-BC22-6C8B0D80572F}" presName="rootText" presStyleLbl="node1" presStyleIdx="0" presStyleCnt="4"/>
      <dgm:spPr/>
    </dgm:pt>
    <dgm:pt modelId="{6180B0B4-94CA-424E-9B46-B32AAB4E4365}" type="pres">
      <dgm:prSet presAssocID="{482CFD0F-D9E8-4D47-BC22-6C8B0D80572F}" presName="rootConnector" presStyleLbl="node1" presStyleIdx="0" presStyleCnt="4"/>
      <dgm:spPr/>
    </dgm:pt>
    <dgm:pt modelId="{3EFBD09E-6861-458E-9362-F348CECBB65A}" type="pres">
      <dgm:prSet presAssocID="{482CFD0F-D9E8-4D47-BC22-6C8B0D80572F}" presName="childShape" presStyleCnt="0"/>
      <dgm:spPr/>
    </dgm:pt>
    <dgm:pt modelId="{B12860BE-8BCA-4BDD-A2AB-298EDEFF398F}" type="pres">
      <dgm:prSet presAssocID="{19A0EE8D-6ABA-442A-B5D9-68B33852752C}" presName="Name13" presStyleLbl="parChTrans1D2" presStyleIdx="0" presStyleCnt="10"/>
      <dgm:spPr/>
    </dgm:pt>
    <dgm:pt modelId="{AC8A31A0-7FBF-4820-8FFE-2E75D2C95113}" type="pres">
      <dgm:prSet presAssocID="{9748482B-F803-41D1-BCF8-01996C952282}" presName="childText" presStyleLbl="bgAcc1" presStyleIdx="0" presStyleCnt="10">
        <dgm:presLayoutVars>
          <dgm:bulletEnabled val="1"/>
        </dgm:presLayoutVars>
      </dgm:prSet>
      <dgm:spPr/>
    </dgm:pt>
    <dgm:pt modelId="{A9BB2D8F-E922-4A07-9896-B08AD1E7B5A5}" type="pres">
      <dgm:prSet presAssocID="{EB349B97-7004-4B20-A1E8-91FB9F0FB19A}" presName="Name13" presStyleLbl="parChTrans1D2" presStyleIdx="1" presStyleCnt="10"/>
      <dgm:spPr/>
    </dgm:pt>
    <dgm:pt modelId="{00F1BF90-AC55-4A5C-8771-D3AE8C9A5044}" type="pres">
      <dgm:prSet presAssocID="{5EBF731A-7B20-4743-9764-4C7D97E008D6}" presName="childText" presStyleLbl="bgAcc1" presStyleIdx="1" presStyleCnt="10">
        <dgm:presLayoutVars>
          <dgm:bulletEnabled val="1"/>
        </dgm:presLayoutVars>
      </dgm:prSet>
      <dgm:spPr/>
    </dgm:pt>
    <dgm:pt modelId="{E4BF40F3-564A-4844-8F76-1578B9B75524}" type="pres">
      <dgm:prSet presAssocID="{5FE8A7CF-C634-48C1-9793-537F6F5779AE}" presName="Name13" presStyleLbl="parChTrans1D2" presStyleIdx="2" presStyleCnt="10"/>
      <dgm:spPr/>
    </dgm:pt>
    <dgm:pt modelId="{D81537BD-F010-4CB2-8BA4-355FAECDAD26}" type="pres">
      <dgm:prSet presAssocID="{336E486E-5A84-42C7-8608-58875842C894}" presName="childText" presStyleLbl="bgAcc1" presStyleIdx="2" presStyleCnt="10">
        <dgm:presLayoutVars>
          <dgm:bulletEnabled val="1"/>
        </dgm:presLayoutVars>
      </dgm:prSet>
      <dgm:spPr/>
    </dgm:pt>
    <dgm:pt modelId="{8B13896D-4347-4AC7-BFB1-A0093ECBB25E}" type="pres">
      <dgm:prSet presAssocID="{78095FE7-64D1-418B-BEF1-3204323E09D0}" presName="root" presStyleCnt="0"/>
      <dgm:spPr/>
    </dgm:pt>
    <dgm:pt modelId="{AED87E71-39DA-4051-BCBE-B0B5547A2C8F}" type="pres">
      <dgm:prSet presAssocID="{78095FE7-64D1-418B-BEF1-3204323E09D0}" presName="rootComposite" presStyleCnt="0"/>
      <dgm:spPr/>
    </dgm:pt>
    <dgm:pt modelId="{6B2A0122-CD7C-40FE-8188-D8C665CC83FE}" type="pres">
      <dgm:prSet presAssocID="{78095FE7-64D1-418B-BEF1-3204323E09D0}" presName="rootText" presStyleLbl="node1" presStyleIdx="1" presStyleCnt="4"/>
      <dgm:spPr/>
    </dgm:pt>
    <dgm:pt modelId="{EEE5614B-6225-46FE-89CE-2F52A89F4D97}" type="pres">
      <dgm:prSet presAssocID="{78095FE7-64D1-418B-BEF1-3204323E09D0}" presName="rootConnector" presStyleLbl="node1" presStyleIdx="1" presStyleCnt="4"/>
      <dgm:spPr/>
    </dgm:pt>
    <dgm:pt modelId="{C64FAF79-8CA8-4523-ABC8-66E5D7BEF607}" type="pres">
      <dgm:prSet presAssocID="{78095FE7-64D1-418B-BEF1-3204323E09D0}" presName="childShape" presStyleCnt="0"/>
      <dgm:spPr/>
    </dgm:pt>
    <dgm:pt modelId="{573DAC1E-5EC1-47FD-80A6-6E631978FDCF}" type="pres">
      <dgm:prSet presAssocID="{D9A8C20C-8C41-404D-8010-8916B35F03E2}" presName="Name13" presStyleLbl="parChTrans1D2" presStyleIdx="3" presStyleCnt="10"/>
      <dgm:spPr/>
    </dgm:pt>
    <dgm:pt modelId="{AD27EF69-44E2-48FA-B027-941B39E38AAF}" type="pres">
      <dgm:prSet presAssocID="{4328FFC2-7B36-4CE9-B007-656C74723A9D}" presName="childText" presStyleLbl="bgAcc1" presStyleIdx="3" presStyleCnt="10">
        <dgm:presLayoutVars>
          <dgm:bulletEnabled val="1"/>
        </dgm:presLayoutVars>
      </dgm:prSet>
      <dgm:spPr/>
    </dgm:pt>
    <dgm:pt modelId="{0374849C-F239-4883-82BD-55F1D691E759}" type="pres">
      <dgm:prSet presAssocID="{D1E91968-F225-44A4-988B-91BBCA25AE25}" presName="Name13" presStyleLbl="parChTrans1D2" presStyleIdx="4" presStyleCnt="10"/>
      <dgm:spPr/>
    </dgm:pt>
    <dgm:pt modelId="{194BE90D-27D1-4C89-BBE6-3A7370E3A822}" type="pres">
      <dgm:prSet presAssocID="{83336425-7917-48C5-83C6-7D156F2B4470}" presName="childText" presStyleLbl="bgAcc1" presStyleIdx="4" presStyleCnt="10">
        <dgm:presLayoutVars>
          <dgm:bulletEnabled val="1"/>
        </dgm:presLayoutVars>
      </dgm:prSet>
      <dgm:spPr/>
    </dgm:pt>
    <dgm:pt modelId="{BE9F03B4-4B52-4E47-88C0-F7F24720E850}" type="pres">
      <dgm:prSet presAssocID="{03DC1F6D-D8F0-4ADD-BA52-3993DB762E19}" presName="root" presStyleCnt="0"/>
      <dgm:spPr/>
    </dgm:pt>
    <dgm:pt modelId="{D28D4263-9E34-41C6-BA5E-2BBD7E5ED3E9}" type="pres">
      <dgm:prSet presAssocID="{03DC1F6D-D8F0-4ADD-BA52-3993DB762E19}" presName="rootComposite" presStyleCnt="0"/>
      <dgm:spPr/>
    </dgm:pt>
    <dgm:pt modelId="{116BE291-94D3-43A6-94DE-29BAAACD944A}" type="pres">
      <dgm:prSet presAssocID="{03DC1F6D-D8F0-4ADD-BA52-3993DB762E19}" presName="rootText" presStyleLbl="node1" presStyleIdx="2" presStyleCnt="4"/>
      <dgm:spPr/>
    </dgm:pt>
    <dgm:pt modelId="{BEF42863-45AD-491E-B9D6-097BE45C538E}" type="pres">
      <dgm:prSet presAssocID="{03DC1F6D-D8F0-4ADD-BA52-3993DB762E19}" presName="rootConnector" presStyleLbl="node1" presStyleIdx="2" presStyleCnt="4"/>
      <dgm:spPr/>
    </dgm:pt>
    <dgm:pt modelId="{9764F6EF-7C01-4DDA-BDE3-DD47BC403E88}" type="pres">
      <dgm:prSet presAssocID="{03DC1F6D-D8F0-4ADD-BA52-3993DB762E19}" presName="childShape" presStyleCnt="0"/>
      <dgm:spPr/>
    </dgm:pt>
    <dgm:pt modelId="{12071DCC-77BF-4029-9C25-F80CA96E7717}" type="pres">
      <dgm:prSet presAssocID="{8CF20D33-ED15-4004-9025-3D90B6D6CDA8}" presName="Name13" presStyleLbl="parChTrans1D2" presStyleIdx="5" presStyleCnt="10"/>
      <dgm:spPr/>
    </dgm:pt>
    <dgm:pt modelId="{7B6C29C2-EA3C-4001-8F75-4C4AA37FD54D}" type="pres">
      <dgm:prSet presAssocID="{7461CA2C-5F03-4368-B409-5BDAF24582EE}" presName="childText" presStyleLbl="bgAcc1" presStyleIdx="5" presStyleCnt="10">
        <dgm:presLayoutVars>
          <dgm:bulletEnabled val="1"/>
        </dgm:presLayoutVars>
      </dgm:prSet>
      <dgm:spPr/>
    </dgm:pt>
    <dgm:pt modelId="{E543FE65-E868-44B3-A054-A6D1B70D8B19}" type="pres">
      <dgm:prSet presAssocID="{CB58BAAD-6782-405B-B0D5-D72046145462}" presName="Name13" presStyleLbl="parChTrans1D2" presStyleIdx="6" presStyleCnt="10"/>
      <dgm:spPr/>
    </dgm:pt>
    <dgm:pt modelId="{9E39E079-AD97-42C0-A546-E2C9E7B4F82A}" type="pres">
      <dgm:prSet presAssocID="{9CAE8419-B1F4-4975-ABD6-F3EDA885530F}" presName="childText" presStyleLbl="bgAcc1" presStyleIdx="6" presStyleCnt="10">
        <dgm:presLayoutVars>
          <dgm:bulletEnabled val="1"/>
        </dgm:presLayoutVars>
      </dgm:prSet>
      <dgm:spPr/>
    </dgm:pt>
    <dgm:pt modelId="{3CAB70EF-0038-49B5-89E1-9BF2FCB5E45E}" type="pres">
      <dgm:prSet presAssocID="{3EF56E8B-218B-42DA-AC4A-9376502F4BC5}" presName="root" presStyleCnt="0"/>
      <dgm:spPr/>
    </dgm:pt>
    <dgm:pt modelId="{97B175EC-1B22-435F-A32B-F6C0B81FD4C3}" type="pres">
      <dgm:prSet presAssocID="{3EF56E8B-218B-42DA-AC4A-9376502F4BC5}" presName="rootComposite" presStyleCnt="0"/>
      <dgm:spPr/>
    </dgm:pt>
    <dgm:pt modelId="{FDC3101E-0BEB-4A90-B296-0A6724D3435B}" type="pres">
      <dgm:prSet presAssocID="{3EF56E8B-218B-42DA-AC4A-9376502F4BC5}" presName="rootText" presStyleLbl="node1" presStyleIdx="3" presStyleCnt="4"/>
      <dgm:spPr/>
    </dgm:pt>
    <dgm:pt modelId="{1CE9D3FB-A537-43CD-AEF9-35A9AC2AB257}" type="pres">
      <dgm:prSet presAssocID="{3EF56E8B-218B-42DA-AC4A-9376502F4BC5}" presName="rootConnector" presStyleLbl="node1" presStyleIdx="3" presStyleCnt="4"/>
      <dgm:spPr/>
    </dgm:pt>
    <dgm:pt modelId="{0BEDA67D-3A73-4ABC-A18A-D6849B25B9AC}" type="pres">
      <dgm:prSet presAssocID="{3EF56E8B-218B-42DA-AC4A-9376502F4BC5}" presName="childShape" presStyleCnt="0"/>
      <dgm:spPr/>
    </dgm:pt>
    <dgm:pt modelId="{F69A6126-FAEA-4F27-83B6-7CABBF52205F}" type="pres">
      <dgm:prSet presAssocID="{686EE9C4-7E7C-4573-A20C-14860FF053B1}" presName="Name13" presStyleLbl="parChTrans1D2" presStyleIdx="7" presStyleCnt="10"/>
      <dgm:spPr/>
    </dgm:pt>
    <dgm:pt modelId="{66894A0A-BFD6-4E5D-A5EF-72406CB89955}" type="pres">
      <dgm:prSet presAssocID="{FC180E9F-0BA4-4AB6-842E-8D72680C108D}" presName="childText" presStyleLbl="bgAcc1" presStyleIdx="7" presStyleCnt="10">
        <dgm:presLayoutVars>
          <dgm:bulletEnabled val="1"/>
        </dgm:presLayoutVars>
      </dgm:prSet>
      <dgm:spPr/>
    </dgm:pt>
    <dgm:pt modelId="{7AC7AFAF-9793-405E-93A9-E5A7CF42D4F2}" type="pres">
      <dgm:prSet presAssocID="{70AC2E07-F7C8-4053-809F-AE4187C671B7}" presName="Name13" presStyleLbl="parChTrans1D2" presStyleIdx="8" presStyleCnt="10"/>
      <dgm:spPr/>
    </dgm:pt>
    <dgm:pt modelId="{B507EE65-5771-4727-950F-AC6CDD3889D6}" type="pres">
      <dgm:prSet presAssocID="{8DFE62EC-6C48-4361-A8CD-9A75CC1F8368}" presName="childText" presStyleLbl="bgAcc1" presStyleIdx="8" presStyleCnt="10">
        <dgm:presLayoutVars>
          <dgm:bulletEnabled val="1"/>
        </dgm:presLayoutVars>
      </dgm:prSet>
      <dgm:spPr/>
    </dgm:pt>
    <dgm:pt modelId="{79F8D9C2-9FD2-4C72-99EA-F72578B878E7}" type="pres">
      <dgm:prSet presAssocID="{65B560F4-C339-455A-A491-92991FAC2DE7}" presName="Name13" presStyleLbl="parChTrans1D2" presStyleIdx="9" presStyleCnt="10"/>
      <dgm:spPr/>
    </dgm:pt>
    <dgm:pt modelId="{7217F00B-A4AE-44F9-A967-7F10EB82FBB6}" type="pres">
      <dgm:prSet presAssocID="{FB8BCB5B-1B79-4646-8C96-F522B589485E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8A289106-6B28-47DC-9E80-BEB6C00A26DD}" type="presOf" srcId="{8CF20D33-ED15-4004-9025-3D90B6D6CDA8}" destId="{12071DCC-77BF-4029-9C25-F80CA96E7717}" srcOrd="0" destOrd="0" presId="urn:microsoft.com/office/officeart/2005/8/layout/hierarchy3"/>
    <dgm:cxn modelId="{A755FD07-3E4A-4086-91B5-BCFA65D52D27}" type="presOf" srcId="{8DFE62EC-6C48-4361-A8CD-9A75CC1F8368}" destId="{B507EE65-5771-4727-950F-AC6CDD3889D6}" srcOrd="0" destOrd="0" presId="urn:microsoft.com/office/officeart/2005/8/layout/hierarchy3"/>
    <dgm:cxn modelId="{5F298C1A-1C0C-4679-87BE-B7EEABCC72E3}" type="presOf" srcId="{482CFD0F-D9E8-4D47-BC22-6C8B0D80572F}" destId="{6180B0B4-94CA-424E-9B46-B32AAB4E4365}" srcOrd="1" destOrd="0" presId="urn:microsoft.com/office/officeart/2005/8/layout/hierarchy3"/>
    <dgm:cxn modelId="{3BB4311E-237B-4B6F-B6F5-BAC702894936}" type="presOf" srcId="{EB349B97-7004-4B20-A1E8-91FB9F0FB19A}" destId="{A9BB2D8F-E922-4A07-9896-B08AD1E7B5A5}" srcOrd="0" destOrd="0" presId="urn:microsoft.com/office/officeart/2005/8/layout/hierarchy3"/>
    <dgm:cxn modelId="{4ECCFB1F-6A05-4614-A220-DAA8195D4797}" srcId="{482CFD0F-D9E8-4D47-BC22-6C8B0D80572F}" destId="{5EBF731A-7B20-4743-9764-4C7D97E008D6}" srcOrd="1" destOrd="0" parTransId="{EB349B97-7004-4B20-A1E8-91FB9F0FB19A}" sibTransId="{3F9C0974-73FA-4635-B954-0E8FDBD01633}"/>
    <dgm:cxn modelId="{8313782E-3866-422C-9671-56B684285C33}" srcId="{1583EC97-48EB-46F0-B3E3-61601AFA901B}" destId="{482CFD0F-D9E8-4D47-BC22-6C8B0D80572F}" srcOrd="0" destOrd="0" parTransId="{6C80B0D4-7126-4F48-B9F8-39D84ED19445}" sibTransId="{B8017A7C-2F1F-4F9F-937E-88AD4B053F02}"/>
    <dgm:cxn modelId="{A87A6D33-467E-423A-828C-58CCDEF35133}" type="presOf" srcId="{65B560F4-C339-455A-A491-92991FAC2DE7}" destId="{79F8D9C2-9FD2-4C72-99EA-F72578B878E7}" srcOrd="0" destOrd="0" presId="urn:microsoft.com/office/officeart/2005/8/layout/hierarchy3"/>
    <dgm:cxn modelId="{0B03723B-F5CE-4D6A-8D3D-49CCEFE19DFA}" srcId="{03DC1F6D-D8F0-4ADD-BA52-3993DB762E19}" destId="{9CAE8419-B1F4-4975-ABD6-F3EDA885530F}" srcOrd="1" destOrd="0" parTransId="{CB58BAAD-6782-405B-B0D5-D72046145462}" sibTransId="{E356D695-86ED-4C09-8FC7-B1969CAD1D54}"/>
    <dgm:cxn modelId="{42A7383D-1E15-4652-A5CF-AEB7623A30C0}" type="presOf" srcId="{FB8BCB5B-1B79-4646-8C96-F522B589485E}" destId="{7217F00B-A4AE-44F9-A967-7F10EB82FBB6}" srcOrd="0" destOrd="0" presId="urn:microsoft.com/office/officeart/2005/8/layout/hierarchy3"/>
    <dgm:cxn modelId="{BBE17D5E-A730-420B-9394-B18527BEFBBB}" type="presOf" srcId="{19A0EE8D-6ABA-442A-B5D9-68B33852752C}" destId="{B12860BE-8BCA-4BDD-A2AB-298EDEFF398F}" srcOrd="0" destOrd="0" presId="urn:microsoft.com/office/officeart/2005/8/layout/hierarchy3"/>
    <dgm:cxn modelId="{C6A40C61-A624-4D0E-AECE-008EB283D554}" srcId="{3EF56E8B-218B-42DA-AC4A-9376502F4BC5}" destId="{FC180E9F-0BA4-4AB6-842E-8D72680C108D}" srcOrd="0" destOrd="0" parTransId="{686EE9C4-7E7C-4573-A20C-14860FF053B1}" sibTransId="{F53087BF-B178-4897-9F22-2C44B6AA232A}"/>
    <dgm:cxn modelId="{E6EF6567-ECE7-48DA-92AA-EB09BDA33720}" srcId="{78095FE7-64D1-418B-BEF1-3204323E09D0}" destId="{4328FFC2-7B36-4CE9-B007-656C74723A9D}" srcOrd="0" destOrd="0" parTransId="{D9A8C20C-8C41-404D-8010-8916B35F03E2}" sibTransId="{38F9DB74-B5AC-4B43-ADCB-55D01AADD98F}"/>
    <dgm:cxn modelId="{1F2B8647-9388-4D2A-9AD4-A2BFA4FBE183}" type="presOf" srcId="{9CAE8419-B1F4-4975-ABD6-F3EDA885530F}" destId="{9E39E079-AD97-42C0-A546-E2C9E7B4F82A}" srcOrd="0" destOrd="0" presId="urn:microsoft.com/office/officeart/2005/8/layout/hierarchy3"/>
    <dgm:cxn modelId="{73EA6A4B-B068-40AB-924E-95FB5154D741}" type="presOf" srcId="{5EBF731A-7B20-4743-9764-4C7D97E008D6}" destId="{00F1BF90-AC55-4A5C-8771-D3AE8C9A5044}" srcOrd="0" destOrd="0" presId="urn:microsoft.com/office/officeart/2005/8/layout/hierarchy3"/>
    <dgm:cxn modelId="{72557E6B-5ABC-492E-8966-E6A485638D9E}" type="presOf" srcId="{78095FE7-64D1-418B-BEF1-3204323E09D0}" destId="{6B2A0122-CD7C-40FE-8188-D8C665CC83FE}" srcOrd="0" destOrd="0" presId="urn:microsoft.com/office/officeart/2005/8/layout/hierarchy3"/>
    <dgm:cxn modelId="{EFA5B84E-3B7D-4B49-AB5F-4313CB8E2025}" type="presOf" srcId="{3EF56E8B-218B-42DA-AC4A-9376502F4BC5}" destId="{FDC3101E-0BEB-4A90-B296-0A6724D3435B}" srcOrd="0" destOrd="0" presId="urn:microsoft.com/office/officeart/2005/8/layout/hierarchy3"/>
    <dgm:cxn modelId="{ADCEC855-4EFF-4F62-A936-98BA3242907F}" type="presOf" srcId="{686EE9C4-7E7C-4573-A20C-14860FF053B1}" destId="{F69A6126-FAEA-4F27-83B6-7CABBF52205F}" srcOrd="0" destOrd="0" presId="urn:microsoft.com/office/officeart/2005/8/layout/hierarchy3"/>
    <dgm:cxn modelId="{AEA88156-AFE4-4688-971D-7B2007104CAB}" srcId="{03DC1F6D-D8F0-4ADD-BA52-3993DB762E19}" destId="{7461CA2C-5F03-4368-B409-5BDAF24582EE}" srcOrd="0" destOrd="0" parTransId="{8CF20D33-ED15-4004-9025-3D90B6D6CDA8}" sibTransId="{A49CB67D-C4EF-4610-A630-97A4D6ED90E1}"/>
    <dgm:cxn modelId="{629AC356-BA93-416A-87B6-F726D0336FE0}" type="presOf" srcId="{CB58BAAD-6782-405B-B0D5-D72046145462}" destId="{E543FE65-E868-44B3-A054-A6D1B70D8B19}" srcOrd="0" destOrd="0" presId="urn:microsoft.com/office/officeart/2005/8/layout/hierarchy3"/>
    <dgm:cxn modelId="{AA7ADA7B-AB01-46DF-BC38-F83E2ADC4897}" type="presOf" srcId="{83336425-7917-48C5-83C6-7D156F2B4470}" destId="{194BE90D-27D1-4C89-BBE6-3A7370E3A822}" srcOrd="0" destOrd="0" presId="urn:microsoft.com/office/officeart/2005/8/layout/hierarchy3"/>
    <dgm:cxn modelId="{4E74897D-9772-42BA-92ED-58F6EF250E3A}" srcId="{482CFD0F-D9E8-4D47-BC22-6C8B0D80572F}" destId="{336E486E-5A84-42C7-8608-58875842C894}" srcOrd="2" destOrd="0" parTransId="{5FE8A7CF-C634-48C1-9793-537F6F5779AE}" sibTransId="{8589E4C4-D8AB-4099-AEC0-5336B703E871}"/>
    <dgm:cxn modelId="{34F5757E-5250-4B11-95C8-E514C6DA410A}" type="presOf" srcId="{7461CA2C-5F03-4368-B409-5BDAF24582EE}" destId="{7B6C29C2-EA3C-4001-8F75-4C4AA37FD54D}" srcOrd="0" destOrd="0" presId="urn:microsoft.com/office/officeart/2005/8/layout/hierarchy3"/>
    <dgm:cxn modelId="{968F2A7F-3382-4F34-8637-AA21567E2F7D}" type="presOf" srcId="{4328FFC2-7B36-4CE9-B007-656C74723A9D}" destId="{AD27EF69-44E2-48FA-B027-941B39E38AAF}" srcOrd="0" destOrd="0" presId="urn:microsoft.com/office/officeart/2005/8/layout/hierarchy3"/>
    <dgm:cxn modelId="{C0983C7F-867F-44D8-9C66-9E0E25D33EB0}" type="presOf" srcId="{3EF56E8B-218B-42DA-AC4A-9376502F4BC5}" destId="{1CE9D3FB-A537-43CD-AEF9-35A9AC2AB257}" srcOrd="1" destOrd="0" presId="urn:microsoft.com/office/officeart/2005/8/layout/hierarchy3"/>
    <dgm:cxn modelId="{BFFC7384-035E-4A78-A80E-7397A5AEB250}" type="presOf" srcId="{D9A8C20C-8C41-404D-8010-8916B35F03E2}" destId="{573DAC1E-5EC1-47FD-80A6-6E631978FDCF}" srcOrd="0" destOrd="0" presId="urn:microsoft.com/office/officeart/2005/8/layout/hierarchy3"/>
    <dgm:cxn modelId="{5D525396-1040-4F1B-995B-6947B272C17A}" type="presOf" srcId="{70AC2E07-F7C8-4053-809F-AE4187C671B7}" destId="{7AC7AFAF-9793-405E-93A9-E5A7CF42D4F2}" srcOrd="0" destOrd="0" presId="urn:microsoft.com/office/officeart/2005/8/layout/hierarchy3"/>
    <dgm:cxn modelId="{BDDC2A9C-3904-4E03-BCA5-92C3E464BE3D}" type="presOf" srcId="{336E486E-5A84-42C7-8608-58875842C894}" destId="{D81537BD-F010-4CB2-8BA4-355FAECDAD26}" srcOrd="0" destOrd="0" presId="urn:microsoft.com/office/officeart/2005/8/layout/hierarchy3"/>
    <dgm:cxn modelId="{1BC31DA9-2189-40A8-8EDD-B8D802E95584}" type="presOf" srcId="{9748482B-F803-41D1-BCF8-01996C952282}" destId="{AC8A31A0-7FBF-4820-8FFE-2E75D2C95113}" srcOrd="0" destOrd="0" presId="urn:microsoft.com/office/officeart/2005/8/layout/hierarchy3"/>
    <dgm:cxn modelId="{087598AD-F57A-4619-931F-EE16409BC1FF}" type="presOf" srcId="{03DC1F6D-D8F0-4ADD-BA52-3993DB762E19}" destId="{116BE291-94D3-43A6-94DE-29BAAACD944A}" srcOrd="0" destOrd="0" presId="urn:microsoft.com/office/officeart/2005/8/layout/hierarchy3"/>
    <dgm:cxn modelId="{97AE5AAE-AB1D-4829-AC00-BF91ABD99FEB}" type="presOf" srcId="{03DC1F6D-D8F0-4ADD-BA52-3993DB762E19}" destId="{BEF42863-45AD-491E-B9D6-097BE45C538E}" srcOrd="1" destOrd="0" presId="urn:microsoft.com/office/officeart/2005/8/layout/hierarchy3"/>
    <dgm:cxn modelId="{9E72C6AE-0CEE-4391-A385-07EA1DE05E01}" type="presOf" srcId="{1583EC97-48EB-46F0-B3E3-61601AFA901B}" destId="{7C02224A-39B9-46E4-A2EC-A2307A68FA1D}" srcOrd="0" destOrd="0" presId="urn:microsoft.com/office/officeart/2005/8/layout/hierarchy3"/>
    <dgm:cxn modelId="{6171F6BD-9AEE-4A37-843A-965DAAC8FFE8}" srcId="{3EF56E8B-218B-42DA-AC4A-9376502F4BC5}" destId="{FB8BCB5B-1B79-4646-8C96-F522B589485E}" srcOrd="2" destOrd="0" parTransId="{65B560F4-C339-455A-A491-92991FAC2DE7}" sibTransId="{0357FD4D-0B48-47B1-B73F-BA7A6EF93170}"/>
    <dgm:cxn modelId="{FEEB83C0-884A-43BF-B1DC-9E943741FD7A}" type="presOf" srcId="{5FE8A7CF-C634-48C1-9793-537F6F5779AE}" destId="{E4BF40F3-564A-4844-8F76-1578B9B75524}" srcOrd="0" destOrd="0" presId="urn:microsoft.com/office/officeart/2005/8/layout/hierarchy3"/>
    <dgm:cxn modelId="{233819C9-10DC-4EE7-A503-5869B2B9284E}" type="presOf" srcId="{482CFD0F-D9E8-4D47-BC22-6C8B0D80572F}" destId="{553637AF-4DF5-4F4E-9491-BA8E2291A473}" srcOrd="0" destOrd="0" presId="urn:microsoft.com/office/officeart/2005/8/layout/hierarchy3"/>
    <dgm:cxn modelId="{2CDF5FE8-1CC1-4323-BCB3-312074B051FE}" srcId="{78095FE7-64D1-418B-BEF1-3204323E09D0}" destId="{83336425-7917-48C5-83C6-7D156F2B4470}" srcOrd="1" destOrd="0" parTransId="{D1E91968-F225-44A4-988B-91BBCA25AE25}" sibTransId="{9F376AA0-652C-420B-BC22-8B9732B06F35}"/>
    <dgm:cxn modelId="{B08E67E9-F457-46EA-95B9-0E084B0F016F}" srcId="{1583EC97-48EB-46F0-B3E3-61601AFA901B}" destId="{03DC1F6D-D8F0-4ADD-BA52-3993DB762E19}" srcOrd="2" destOrd="0" parTransId="{38EA6903-AED2-4ACB-8089-5460785C9FA1}" sibTransId="{1362824B-81B6-4D20-8BA7-7FF07D9BB692}"/>
    <dgm:cxn modelId="{8FDC4EF0-6F1E-4245-A12C-D0E910E9CAEA}" type="presOf" srcId="{D1E91968-F225-44A4-988B-91BBCA25AE25}" destId="{0374849C-F239-4883-82BD-55F1D691E759}" srcOrd="0" destOrd="0" presId="urn:microsoft.com/office/officeart/2005/8/layout/hierarchy3"/>
    <dgm:cxn modelId="{80CBA4F2-2B5A-40A4-826C-E37BA0B72684}" type="presOf" srcId="{78095FE7-64D1-418B-BEF1-3204323E09D0}" destId="{EEE5614B-6225-46FE-89CE-2F52A89F4D97}" srcOrd="1" destOrd="0" presId="urn:microsoft.com/office/officeart/2005/8/layout/hierarchy3"/>
    <dgm:cxn modelId="{A21C14F3-54D3-4CE3-929B-E7FBE737001D}" type="presOf" srcId="{FC180E9F-0BA4-4AB6-842E-8D72680C108D}" destId="{66894A0A-BFD6-4E5D-A5EF-72406CB89955}" srcOrd="0" destOrd="0" presId="urn:microsoft.com/office/officeart/2005/8/layout/hierarchy3"/>
    <dgm:cxn modelId="{19E066F5-7788-401E-9292-5A6C385B7879}" srcId="{3EF56E8B-218B-42DA-AC4A-9376502F4BC5}" destId="{8DFE62EC-6C48-4361-A8CD-9A75CC1F8368}" srcOrd="1" destOrd="0" parTransId="{70AC2E07-F7C8-4053-809F-AE4187C671B7}" sibTransId="{22239536-C055-4352-8DCC-9075A3D0F6CE}"/>
    <dgm:cxn modelId="{D7D4ECF9-B8AC-4244-BAF1-8021878F1D7E}" srcId="{482CFD0F-D9E8-4D47-BC22-6C8B0D80572F}" destId="{9748482B-F803-41D1-BCF8-01996C952282}" srcOrd="0" destOrd="0" parTransId="{19A0EE8D-6ABA-442A-B5D9-68B33852752C}" sibTransId="{759321E8-C457-497D-A095-2C0776CD5EAA}"/>
    <dgm:cxn modelId="{433A9DFC-D70A-411E-869C-8AE927B1D106}" srcId="{1583EC97-48EB-46F0-B3E3-61601AFA901B}" destId="{78095FE7-64D1-418B-BEF1-3204323E09D0}" srcOrd="1" destOrd="0" parTransId="{CCE937EC-C206-48EF-A2B0-7FA394B06159}" sibTransId="{65C846A4-D26E-4DDF-898B-3767759B47E7}"/>
    <dgm:cxn modelId="{4DCA37FF-ED88-4156-8BA4-B6CADCD298D3}" srcId="{1583EC97-48EB-46F0-B3E3-61601AFA901B}" destId="{3EF56E8B-218B-42DA-AC4A-9376502F4BC5}" srcOrd="3" destOrd="0" parTransId="{DDB42E3E-A47A-46D8-B3B6-302221B1C475}" sibTransId="{B36D281E-D9BE-496A-AECA-9F94F9AD75CA}"/>
    <dgm:cxn modelId="{EA406ECA-AEE5-4526-BF74-0E250D868346}" type="presParOf" srcId="{7C02224A-39B9-46E4-A2EC-A2307A68FA1D}" destId="{789F2BE4-EA25-4773-BD3F-C318792FF424}" srcOrd="0" destOrd="0" presId="urn:microsoft.com/office/officeart/2005/8/layout/hierarchy3"/>
    <dgm:cxn modelId="{7BDEC5C2-687E-4E65-BB54-8873B55ECEAB}" type="presParOf" srcId="{789F2BE4-EA25-4773-BD3F-C318792FF424}" destId="{EE8139FD-7F04-463D-B4E5-B1BA6C23A198}" srcOrd="0" destOrd="0" presId="urn:microsoft.com/office/officeart/2005/8/layout/hierarchy3"/>
    <dgm:cxn modelId="{F00D9438-6587-4410-890B-3B4D5B3C6CB4}" type="presParOf" srcId="{EE8139FD-7F04-463D-B4E5-B1BA6C23A198}" destId="{553637AF-4DF5-4F4E-9491-BA8E2291A473}" srcOrd="0" destOrd="0" presId="urn:microsoft.com/office/officeart/2005/8/layout/hierarchy3"/>
    <dgm:cxn modelId="{EEFA455A-7BE1-4127-8407-C4978601DDA1}" type="presParOf" srcId="{EE8139FD-7F04-463D-B4E5-B1BA6C23A198}" destId="{6180B0B4-94CA-424E-9B46-B32AAB4E4365}" srcOrd="1" destOrd="0" presId="urn:microsoft.com/office/officeart/2005/8/layout/hierarchy3"/>
    <dgm:cxn modelId="{9E905E4A-7BDA-4F8B-84A7-2D5271E078D0}" type="presParOf" srcId="{789F2BE4-EA25-4773-BD3F-C318792FF424}" destId="{3EFBD09E-6861-458E-9362-F348CECBB65A}" srcOrd="1" destOrd="0" presId="urn:microsoft.com/office/officeart/2005/8/layout/hierarchy3"/>
    <dgm:cxn modelId="{2BCB638A-1410-49AC-8338-D1096B69AB9E}" type="presParOf" srcId="{3EFBD09E-6861-458E-9362-F348CECBB65A}" destId="{B12860BE-8BCA-4BDD-A2AB-298EDEFF398F}" srcOrd="0" destOrd="0" presId="urn:microsoft.com/office/officeart/2005/8/layout/hierarchy3"/>
    <dgm:cxn modelId="{CE43CB6F-E8FD-4EA3-B9BB-6E52E57E8912}" type="presParOf" srcId="{3EFBD09E-6861-458E-9362-F348CECBB65A}" destId="{AC8A31A0-7FBF-4820-8FFE-2E75D2C95113}" srcOrd="1" destOrd="0" presId="urn:microsoft.com/office/officeart/2005/8/layout/hierarchy3"/>
    <dgm:cxn modelId="{B601C887-21C5-495C-A087-44D6BADA4D9E}" type="presParOf" srcId="{3EFBD09E-6861-458E-9362-F348CECBB65A}" destId="{A9BB2D8F-E922-4A07-9896-B08AD1E7B5A5}" srcOrd="2" destOrd="0" presId="urn:microsoft.com/office/officeart/2005/8/layout/hierarchy3"/>
    <dgm:cxn modelId="{2F8E54FD-D5E1-4BE6-A70B-1191B21710CF}" type="presParOf" srcId="{3EFBD09E-6861-458E-9362-F348CECBB65A}" destId="{00F1BF90-AC55-4A5C-8771-D3AE8C9A5044}" srcOrd="3" destOrd="0" presId="urn:microsoft.com/office/officeart/2005/8/layout/hierarchy3"/>
    <dgm:cxn modelId="{C96EF579-0279-4D20-B889-A2A300C7742A}" type="presParOf" srcId="{3EFBD09E-6861-458E-9362-F348CECBB65A}" destId="{E4BF40F3-564A-4844-8F76-1578B9B75524}" srcOrd="4" destOrd="0" presId="urn:microsoft.com/office/officeart/2005/8/layout/hierarchy3"/>
    <dgm:cxn modelId="{F8C1A0A4-E2EC-4CAB-8076-D4ABDE9BAC23}" type="presParOf" srcId="{3EFBD09E-6861-458E-9362-F348CECBB65A}" destId="{D81537BD-F010-4CB2-8BA4-355FAECDAD26}" srcOrd="5" destOrd="0" presId="urn:microsoft.com/office/officeart/2005/8/layout/hierarchy3"/>
    <dgm:cxn modelId="{6DA5D2D4-C39D-471A-A0A8-C3269B5B49C2}" type="presParOf" srcId="{7C02224A-39B9-46E4-A2EC-A2307A68FA1D}" destId="{8B13896D-4347-4AC7-BFB1-A0093ECBB25E}" srcOrd="1" destOrd="0" presId="urn:microsoft.com/office/officeart/2005/8/layout/hierarchy3"/>
    <dgm:cxn modelId="{40EA5F84-7BFD-495A-8583-ED24B3363D49}" type="presParOf" srcId="{8B13896D-4347-4AC7-BFB1-A0093ECBB25E}" destId="{AED87E71-39DA-4051-BCBE-B0B5547A2C8F}" srcOrd="0" destOrd="0" presId="urn:microsoft.com/office/officeart/2005/8/layout/hierarchy3"/>
    <dgm:cxn modelId="{907B158B-3035-469E-A0BE-AEBF88B518A5}" type="presParOf" srcId="{AED87E71-39DA-4051-BCBE-B0B5547A2C8F}" destId="{6B2A0122-CD7C-40FE-8188-D8C665CC83FE}" srcOrd="0" destOrd="0" presId="urn:microsoft.com/office/officeart/2005/8/layout/hierarchy3"/>
    <dgm:cxn modelId="{0C3239B9-5B6B-416F-A6A8-E6EEB1E78F64}" type="presParOf" srcId="{AED87E71-39DA-4051-BCBE-B0B5547A2C8F}" destId="{EEE5614B-6225-46FE-89CE-2F52A89F4D97}" srcOrd="1" destOrd="0" presId="urn:microsoft.com/office/officeart/2005/8/layout/hierarchy3"/>
    <dgm:cxn modelId="{6DB28A60-02D4-4D32-9271-9E2A454CCC60}" type="presParOf" srcId="{8B13896D-4347-4AC7-BFB1-A0093ECBB25E}" destId="{C64FAF79-8CA8-4523-ABC8-66E5D7BEF607}" srcOrd="1" destOrd="0" presId="urn:microsoft.com/office/officeart/2005/8/layout/hierarchy3"/>
    <dgm:cxn modelId="{F41495E2-EDA6-4915-B8D2-53B9571FE640}" type="presParOf" srcId="{C64FAF79-8CA8-4523-ABC8-66E5D7BEF607}" destId="{573DAC1E-5EC1-47FD-80A6-6E631978FDCF}" srcOrd="0" destOrd="0" presId="urn:microsoft.com/office/officeart/2005/8/layout/hierarchy3"/>
    <dgm:cxn modelId="{B144864B-A48C-4396-BD14-A19EC7D6E833}" type="presParOf" srcId="{C64FAF79-8CA8-4523-ABC8-66E5D7BEF607}" destId="{AD27EF69-44E2-48FA-B027-941B39E38AAF}" srcOrd="1" destOrd="0" presId="urn:microsoft.com/office/officeart/2005/8/layout/hierarchy3"/>
    <dgm:cxn modelId="{81B310EC-5468-4107-8D43-C357FC0D557A}" type="presParOf" srcId="{C64FAF79-8CA8-4523-ABC8-66E5D7BEF607}" destId="{0374849C-F239-4883-82BD-55F1D691E759}" srcOrd="2" destOrd="0" presId="urn:microsoft.com/office/officeart/2005/8/layout/hierarchy3"/>
    <dgm:cxn modelId="{3B875694-3C85-40A2-8CBC-A909FACB1308}" type="presParOf" srcId="{C64FAF79-8CA8-4523-ABC8-66E5D7BEF607}" destId="{194BE90D-27D1-4C89-BBE6-3A7370E3A822}" srcOrd="3" destOrd="0" presId="urn:microsoft.com/office/officeart/2005/8/layout/hierarchy3"/>
    <dgm:cxn modelId="{AE083DC2-246B-4F9D-977E-51A89EDF35D2}" type="presParOf" srcId="{7C02224A-39B9-46E4-A2EC-A2307A68FA1D}" destId="{BE9F03B4-4B52-4E47-88C0-F7F24720E850}" srcOrd="2" destOrd="0" presId="urn:microsoft.com/office/officeart/2005/8/layout/hierarchy3"/>
    <dgm:cxn modelId="{0B1BFB93-FA6B-4F70-8B83-9B294720D066}" type="presParOf" srcId="{BE9F03B4-4B52-4E47-88C0-F7F24720E850}" destId="{D28D4263-9E34-41C6-BA5E-2BBD7E5ED3E9}" srcOrd="0" destOrd="0" presId="urn:microsoft.com/office/officeart/2005/8/layout/hierarchy3"/>
    <dgm:cxn modelId="{01B39B8E-EC29-42A2-A3F6-2A7735ED1C68}" type="presParOf" srcId="{D28D4263-9E34-41C6-BA5E-2BBD7E5ED3E9}" destId="{116BE291-94D3-43A6-94DE-29BAAACD944A}" srcOrd="0" destOrd="0" presId="urn:microsoft.com/office/officeart/2005/8/layout/hierarchy3"/>
    <dgm:cxn modelId="{D2EA10CB-1940-4CA5-B2C9-49DA7E59C6FB}" type="presParOf" srcId="{D28D4263-9E34-41C6-BA5E-2BBD7E5ED3E9}" destId="{BEF42863-45AD-491E-B9D6-097BE45C538E}" srcOrd="1" destOrd="0" presId="urn:microsoft.com/office/officeart/2005/8/layout/hierarchy3"/>
    <dgm:cxn modelId="{D63F4C98-E194-466A-9553-5A1DA10BEE8C}" type="presParOf" srcId="{BE9F03B4-4B52-4E47-88C0-F7F24720E850}" destId="{9764F6EF-7C01-4DDA-BDE3-DD47BC403E88}" srcOrd="1" destOrd="0" presId="urn:microsoft.com/office/officeart/2005/8/layout/hierarchy3"/>
    <dgm:cxn modelId="{A195FA77-D319-4BC8-AA74-FAF8005AB4D5}" type="presParOf" srcId="{9764F6EF-7C01-4DDA-BDE3-DD47BC403E88}" destId="{12071DCC-77BF-4029-9C25-F80CA96E7717}" srcOrd="0" destOrd="0" presId="urn:microsoft.com/office/officeart/2005/8/layout/hierarchy3"/>
    <dgm:cxn modelId="{8768BBD2-4F0B-47D0-88A0-16F7F80BF0B8}" type="presParOf" srcId="{9764F6EF-7C01-4DDA-BDE3-DD47BC403E88}" destId="{7B6C29C2-EA3C-4001-8F75-4C4AA37FD54D}" srcOrd="1" destOrd="0" presId="urn:microsoft.com/office/officeart/2005/8/layout/hierarchy3"/>
    <dgm:cxn modelId="{67AE28AB-26F4-4201-9AEA-D723ACA4C27F}" type="presParOf" srcId="{9764F6EF-7C01-4DDA-BDE3-DD47BC403E88}" destId="{E543FE65-E868-44B3-A054-A6D1B70D8B19}" srcOrd="2" destOrd="0" presId="urn:microsoft.com/office/officeart/2005/8/layout/hierarchy3"/>
    <dgm:cxn modelId="{2927A94A-E120-4467-9673-E649D1E3C7C3}" type="presParOf" srcId="{9764F6EF-7C01-4DDA-BDE3-DD47BC403E88}" destId="{9E39E079-AD97-42C0-A546-E2C9E7B4F82A}" srcOrd="3" destOrd="0" presId="urn:microsoft.com/office/officeart/2005/8/layout/hierarchy3"/>
    <dgm:cxn modelId="{046D9FED-B264-49D7-9050-9D2D1A2088A1}" type="presParOf" srcId="{7C02224A-39B9-46E4-A2EC-A2307A68FA1D}" destId="{3CAB70EF-0038-49B5-89E1-9BF2FCB5E45E}" srcOrd="3" destOrd="0" presId="urn:microsoft.com/office/officeart/2005/8/layout/hierarchy3"/>
    <dgm:cxn modelId="{123EC8ED-D3D5-48BD-B0A4-4495DF7DD4BE}" type="presParOf" srcId="{3CAB70EF-0038-49B5-89E1-9BF2FCB5E45E}" destId="{97B175EC-1B22-435F-A32B-F6C0B81FD4C3}" srcOrd="0" destOrd="0" presId="urn:microsoft.com/office/officeart/2005/8/layout/hierarchy3"/>
    <dgm:cxn modelId="{3AB5E40A-DCBD-4DB6-BAD8-570A64035493}" type="presParOf" srcId="{97B175EC-1B22-435F-A32B-F6C0B81FD4C3}" destId="{FDC3101E-0BEB-4A90-B296-0A6724D3435B}" srcOrd="0" destOrd="0" presId="urn:microsoft.com/office/officeart/2005/8/layout/hierarchy3"/>
    <dgm:cxn modelId="{4CBF4792-96A9-491E-A3C9-4B7DD99760D7}" type="presParOf" srcId="{97B175EC-1B22-435F-A32B-F6C0B81FD4C3}" destId="{1CE9D3FB-A537-43CD-AEF9-35A9AC2AB257}" srcOrd="1" destOrd="0" presId="urn:microsoft.com/office/officeart/2005/8/layout/hierarchy3"/>
    <dgm:cxn modelId="{5C911F62-7FEF-4753-AF1C-57E67A6815FD}" type="presParOf" srcId="{3CAB70EF-0038-49B5-89E1-9BF2FCB5E45E}" destId="{0BEDA67D-3A73-4ABC-A18A-D6849B25B9AC}" srcOrd="1" destOrd="0" presId="urn:microsoft.com/office/officeart/2005/8/layout/hierarchy3"/>
    <dgm:cxn modelId="{2A18C6F2-092D-435D-97C7-6EEC4B3AAF07}" type="presParOf" srcId="{0BEDA67D-3A73-4ABC-A18A-D6849B25B9AC}" destId="{F69A6126-FAEA-4F27-83B6-7CABBF52205F}" srcOrd="0" destOrd="0" presId="urn:microsoft.com/office/officeart/2005/8/layout/hierarchy3"/>
    <dgm:cxn modelId="{52DA9911-25A4-4BF3-95FA-6AEE74149895}" type="presParOf" srcId="{0BEDA67D-3A73-4ABC-A18A-D6849B25B9AC}" destId="{66894A0A-BFD6-4E5D-A5EF-72406CB89955}" srcOrd="1" destOrd="0" presId="urn:microsoft.com/office/officeart/2005/8/layout/hierarchy3"/>
    <dgm:cxn modelId="{E8D4B02B-C538-49EB-8B03-3B21D0E8A515}" type="presParOf" srcId="{0BEDA67D-3A73-4ABC-A18A-D6849B25B9AC}" destId="{7AC7AFAF-9793-405E-93A9-E5A7CF42D4F2}" srcOrd="2" destOrd="0" presId="urn:microsoft.com/office/officeart/2005/8/layout/hierarchy3"/>
    <dgm:cxn modelId="{F913C9E4-A0C3-4B3B-98DA-28C10B17A842}" type="presParOf" srcId="{0BEDA67D-3A73-4ABC-A18A-D6849B25B9AC}" destId="{B507EE65-5771-4727-950F-AC6CDD3889D6}" srcOrd="3" destOrd="0" presId="urn:microsoft.com/office/officeart/2005/8/layout/hierarchy3"/>
    <dgm:cxn modelId="{594F7676-EA03-48E5-B479-18548AC8D323}" type="presParOf" srcId="{0BEDA67D-3A73-4ABC-A18A-D6849B25B9AC}" destId="{79F8D9C2-9FD2-4C72-99EA-F72578B878E7}" srcOrd="4" destOrd="0" presId="urn:microsoft.com/office/officeart/2005/8/layout/hierarchy3"/>
    <dgm:cxn modelId="{CCA71D5D-7080-47EE-91B5-FE74075A9B8A}" type="presParOf" srcId="{0BEDA67D-3A73-4ABC-A18A-D6849B25B9AC}" destId="{7217F00B-A4AE-44F9-A967-7F10EB82FBB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83EC97-48EB-46F0-B3E3-61601AFA901B}" type="doc">
      <dgm:prSet loTypeId="urn:microsoft.com/office/officeart/2005/8/layout/hierarchy3" loCatId="hierarchy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82CFD0F-D9E8-4D47-BC22-6C8B0D80572F}">
      <dgm:prSet phldrT="[Text]"/>
      <dgm:spPr/>
      <dgm:t>
        <a:bodyPr/>
        <a:lstStyle/>
        <a:p>
          <a:r>
            <a:rPr lang="en-US" dirty="0"/>
            <a:t>Replacement</a:t>
          </a:r>
        </a:p>
      </dgm:t>
    </dgm:pt>
    <dgm:pt modelId="{6C80B0D4-7126-4F48-B9F8-39D84ED19445}" type="parTrans" cxnId="{8313782E-3866-422C-9671-56B684285C33}">
      <dgm:prSet/>
      <dgm:spPr/>
      <dgm:t>
        <a:bodyPr/>
        <a:lstStyle/>
        <a:p>
          <a:endParaRPr lang="en-US"/>
        </a:p>
      </dgm:t>
    </dgm:pt>
    <dgm:pt modelId="{B8017A7C-2F1F-4F9F-937E-88AD4B053F02}" type="sibTrans" cxnId="{8313782E-3866-422C-9671-56B684285C33}">
      <dgm:prSet/>
      <dgm:spPr/>
      <dgm:t>
        <a:bodyPr/>
        <a:lstStyle/>
        <a:p>
          <a:endParaRPr lang="en-US"/>
        </a:p>
      </dgm:t>
    </dgm:pt>
    <dgm:pt modelId="{9748482B-F803-41D1-BCF8-01996C95228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Open-Cut Removal &amp; Replacement</a:t>
          </a:r>
        </a:p>
      </dgm:t>
    </dgm:pt>
    <dgm:pt modelId="{19A0EE8D-6ABA-442A-B5D9-68B33852752C}" type="parTrans" cxnId="{D7D4ECF9-B8AC-4244-BAF1-8021878F1D7E}">
      <dgm:prSet/>
      <dgm:spPr/>
      <dgm:t>
        <a:bodyPr/>
        <a:lstStyle/>
        <a:p>
          <a:endParaRPr lang="en-US"/>
        </a:p>
      </dgm:t>
    </dgm:pt>
    <dgm:pt modelId="{759321E8-C457-497D-A095-2C0776CD5EAA}" type="sibTrans" cxnId="{D7D4ECF9-B8AC-4244-BAF1-8021878F1D7E}">
      <dgm:prSet/>
      <dgm:spPr/>
      <dgm:t>
        <a:bodyPr/>
        <a:lstStyle/>
        <a:p>
          <a:endParaRPr lang="en-US"/>
        </a:p>
      </dgm:t>
    </dgm:pt>
    <dgm:pt modelId="{5EBF731A-7B20-4743-9764-4C7D97E008D6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Sliplining</a:t>
          </a:r>
          <a:r>
            <a:rPr lang="en-US" dirty="0">
              <a:solidFill>
                <a:schemeClr val="tx1"/>
              </a:solidFill>
            </a:rPr>
            <a:t> &amp; </a:t>
          </a:r>
          <a:r>
            <a:rPr lang="en-US" dirty="0" err="1">
              <a:solidFill>
                <a:schemeClr val="tx1"/>
              </a:solidFill>
            </a:rPr>
            <a:t>Swedglining</a:t>
          </a:r>
          <a:r>
            <a:rPr lang="en-US" dirty="0">
              <a:solidFill>
                <a:schemeClr val="tx1"/>
              </a:solidFill>
            </a:rPr>
            <a:t> </a:t>
          </a:r>
        </a:p>
      </dgm:t>
    </dgm:pt>
    <dgm:pt modelId="{EB349B97-7004-4B20-A1E8-91FB9F0FB19A}" type="parTrans" cxnId="{4ECCFB1F-6A05-4614-A220-DAA8195D4797}">
      <dgm:prSet/>
      <dgm:spPr/>
      <dgm:t>
        <a:bodyPr/>
        <a:lstStyle/>
        <a:p>
          <a:endParaRPr lang="en-US"/>
        </a:p>
      </dgm:t>
    </dgm:pt>
    <dgm:pt modelId="{3F9C0974-73FA-4635-B954-0E8FDBD01633}" type="sibTrans" cxnId="{4ECCFB1F-6A05-4614-A220-DAA8195D4797}">
      <dgm:prSet/>
      <dgm:spPr/>
      <dgm:t>
        <a:bodyPr/>
        <a:lstStyle/>
        <a:p>
          <a:endParaRPr lang="en-US"/>
        </a:p>
      </dgm:t>
    </dgm:pt>
    <dgm:pt modelId="{78095FE7-64D1-418B-BEF1-3204323E09D0}">
      <dgm:prSet phldrT="[Text]"/>
      <dgm:spPr/>
      <dgm:t>
        <a:bodyPr/>
        <a:lstStyle/>
        <a:p>
          <a:r>
            <a:rPr lang="en-US"/>
            <a:t>Spot Repair</a:t>
          </a:r>
          <a:endParaRPr lang="en-US" dirty="0"/>
        </a:p>
      </dgm:t>
    </dgm:pt>
    <dgm:pt modelId="{CCE937EC-C206-48EF-A2B0-7FA394B06159}" type="parTrans" cxnId="{433A9DFC-D70A-411E-869C-8AE927B1D106}">
      <dgm:prSet/>
      <dgm:spPr/>
      <dgm:t>
        <a:bodyPr/>
        <a:lstStyle/>
        <a:p>
          <a:endParaRPr lang="en-US"/>
        </a:p>
      </dgm:t>
    </dgm:pt>
    <dgm:pt modelId="{65C846A4-D26E-4DDF-898B-3767759B47E7}" type="sibTrans" cxnId="{433A9DFC-D70A-411E-869C-8AE927B1D106}">
      <dgm:prSet/>
      <dgm:spPr/>
      <dgm:t>
        <a:bodyPr/>
        <a:lstStyle/>
        <a:p>
          <a:endParaRPr lang="en-US"/>
        </a:p>
      </dgm:t>
    </dgm:pt>
    <dgm:pt modelId="{4328FFC2-7B36-4CE9-B007-656C74723A9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Repair Sleeves</a:t>
          </a:r>
        </a:p>
      </dgm:t>
    </dgm:pt>
    <dgm:pt modelId="{D9A8C20C-8C41-404D-8010-8916B35F03E2}" type="parTrans" cxnId="{E6EF6567-ECE7-48DA-92AA-EB09BDA33720}">
      <dgm:prSet/>
      <dgm:spPr/>
      <dgm:t>
        <a:bodyPr/>
        <a:lstStyle/>
        <a:p>
          <a:endParaRPr lang="en-US"/>
        </a:p>
      </dgm:t>
    </dgm:pt>
    <dgm:pt modelId="{38F9DB74-B5AC-4B43-ADCB-55D01AADD98F}" type="sibTrans" cxnId="{E6EF6567-ECE7-48DA-92AA-EB09BDA33720}">
      <dgm:prSet/>
      <dgm:spPr/>
      <dgm:t>
        <a:bodyPr/>
        <a:lstStyle/>
        <a:p>
          <a:endParaRPr lang="en-US"/>
        </a:p>
      </dgm:t>
    </dgm:pt>
    <dgm:pt modelId="{83336425-7917-48C5-83C6-7D156F2B447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Joint Sealing </a:t>
          </a:r>
        </a:p>
      </dgm:t>
    </dgm:pt>
    <dgm:pt modelId="{D1E91968-F225-44A4-988B-91BBCA25AE25}" type="parTrans" cxnId="{2CDF5FE8-1CC1-4323-BCB3-312074B051FE}">
      <dgm:prSet/>
      <dgm:spPr/>
      <dgm:t>
        <a:bodyPr/>
        <a:lstStyle/>
        <a:p>
          <a:endParaRPr lang="en-US"/>
        </a:p>
      </dgm:t>
    </dgm:pt>
    <dgm:pt modelId="{9F376AA0-652C-420B-BC22-8B9732B06F35}" type="sibTrans" cxnId="{2CDF5FE8-1CC1-4323-BCB3-312074B051FE}">
      <dgm:prSet/>
      <dgm:spPr/>
      <dgm:t>
        <a:bodyPr/>
        <a:lstStyle/>
        <a:p>
          <a:endParaRPr lang="en-US"/>
        </a:p>
      </dgm:t>
    </dgm:pt>
    <dgm:pt modelId="{03DC1F6D-D8F0-4ADD-BA52-3993DB762E19}">
      <dgm:prSet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Corrosion Inhibition </a:t>
          </a:r>
        </a:p>
      </dgm:t>
    </dgm:pt>
    <dgm:pt modelId="{38EA6903-AED2-4ACB-8089-5460785C9FA1}" type="parTrans" cxnId="{B08E67E9-F457-46EA-95B9-0E084B0F016F}">
      <dgm:prSet/>
      <dgm:spPr/>
      <dgm:t>
        <a:bodyPr/>
        <a:lstStyle/>
        <a:p>
          <a:endParaRPr lang="en-US"/>
        </a:p>
      </dgm:t>
    </dgm:pt>
    <dgm:pt modelId="{1362824B-81B6-4D20-8BA7-7FF07D9BB692}" type="sibTrans" cxnId="{B08E67E9-F457-46EA-95B9-0E084B0F016F}">
      <dgm:prSet/>
      <dgm:spPr/>
      <dgm:t>
        <a:bodyPr/>
        <a:lstStyle/>
        <a:p>
          <a:endParaRPr lang="en-US"/>
        </a:p>
      </dgm:t>
    </dgm:pt>
    <dgm:pt modelId="{7461CA2C-5F03-4368-B409-5BDAF24582E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Spray-on Lining</a:t>
          </a:r>
        </a:p>
      </dgm:t>
    </dgm:pt>
    <dgm:pt modelId="{8CF20D33-ED15-4004-9025-3D90B6D6CDA8}" type="parTrans" cxnId="{AEA88156-AFE4-4688-971D-7B2007104CAB}">
      <dgm:prSet/>
      <dgm:spPr/>
      <dgm:t>
        <a:bodyPr/>
        <a:lstStyle/>
        <a:p>
          <a:endParaRPr lang="en-US"/>
        </a:p>
      </dgm:t>
    </dgm:pt>
    <dgm:pt modelId="{A49CB67D-C4EF-4610-A630-97A4D6ED90E1}" type="sibTrans" cxnId="{AEA88156-AFE4-4688-971D-7B2007104CAB}">
      <dgm:prSet/>
      <dgm:spPr/>
      <dgm:t>
        <a:bodyPr/>
        <a:lstStyle/>
        <a:p>
          <a:endParaRPr lang="en-US"/>
        </a:p>
      </dgm:t>
    </dgm:pt>
    <dgm:pt modelId="{3EF56E8B-218B-42DA-AC4A-9376502F4BC5}">
      <dgm:prSet/>
      <dgm:spPr/>
      <dgm:t>
        <a:bodyPr/>
        <a:lstStyle/>
        <a:p>
          <a:r>
            <a:rPr lang="en-US" dirty="0"/>
            <a:t>Structural Rehab</a:t>
          </a:r>
        </a:p>
      </dgm:t>
    </dgm:pt>
    <dgm:pt modelId="{DDB42E3E-A47A-46D8-B3B6-302221B1C475}" type="parTrans" cxnId="{4DCA37FF-ED88-4156-8BA4-B6CADCD298D3}">
      <dgm:prSet/>
      <dgm:spPr/>
      <dgm:t>
        <a:bodyPr/>
        <a:lstStyle/>
        <a:p>
          <a:endParaRPr lang="en-US"/>
        </a:p>
      </dgm:t>
    </dgm:pt>
    <dgm:pt modelId="{B36D281E-D9BE-496A-AECA-9F94F9AD75CA}" type="sibTrans" cxnId="{4DCA37FF-ED88-4156-8BA4-B6CADCD298D3}">
      <dgm:prSet/>
      <dgm:spPr/>
      <dgm:t>
        <a:bodyPr/>
        <a:lstStyle/>
        <a:p>
          <a:endParaRPr lang="en-US"/>
        </a:p>
      </dgm:t>
    </dgm:pt>
    <dgm:pt modelId="{FC180E9F-0BA4-4AB6-842E-8D72680C108D}">
      <dgm:prSet/>
      <dgm:spPr/>
      <dgm:t>
        <a:bodyPr/>
        <a:lstStyle/>
        <a:p>
          <a:r>
            <a:rPr lang="en-US" dirty="0"/>
            <a:t>Cured-In Place Pipe (CIPP)</a:t>
          </a:r>
        </a:p>
      </dgm:t>
    </dgm:pt>
    <dgm:pt modelId="{686EE9C4-7E7C-4573-A20C-14860FF053B1}" type="parTrans" cxnId="{C6A40C61-A624-4D0E-AECE-008EB283D554}">
      <dgm:prSet/>
      <dgm:spPr/>
      <dgm:t>
        <a:bodyPr/>
        <a:lstStyle/>
        <a:p>
          <a:endParaRPr lang="en-US"/>
        </a:p>
      </dgm:t>
    </dgm:pt>
    <dgm:pt modelId="{F53087BF-B178-4897-9F22-2C44B6AA232A}" type="sibTrans" cxnId="{C6A40C61-A624-4D0E-AECE-008EB283D554}">
      <dgm:prSet/>
      <dgm:spPr/>
      <dgm:t>
        <a:bodyPr/>
        <a:lstStyle/>
        <a:p>
          <a:endParaRPr lang="en-US"/>
        </a:p>
      </dgm:t>
    </dgm:pt>
    <dgm:pt modelId="{336E486E-5A84-42C7-8608-58875842C894}">
      <dgm:prSet/>
      <dgm:spPr/>
      <dgm:t>
        <a:bodyPr/>
        <a:lstStyle/>
        <a:p>
          <a:r>
            <a:rPr lang="en-US" dirty="0"/>
            <a:t>Pipe Bursting</a:t>
          </a:r>
        </a:p>
      </dgm:t>
    </dgm:pt>
    <dgm:pt modelId="{5FE8A7CF-C634-48C1-9793-537F6F5779AE}" type="parTrans" cxnId="{4E74897D-9772-42BA-92ED-58F6EF250E3A}">
      <dgm:prSet/>
      <dgm:spPr/>
      <dgm:t>
        <a:bodyPr/>
        <a:lstStyle/>
        <a:p>
          <a:endParaRPr lang="en-US"/>
        </a:p>
      </dgm:t>
    </dgm:pt>
    <dgm:pt modelId="{8589E4C4-D8AB-4099-AEC0-5336B703E871}" type="sibTrans" cxnId="{4E74897D-9772-42BA-92ED-58F6EF250E3A}">
      <dgm:prSet/>
      <dgm:spPr/>
      <dgm:t>
        <a:bodyPr/>
        <a:lstStyle/>
        <a:p>
          <a:endParaRPr lang="en-US"/>
        </a:p>
      </dgm:t>
    </dgm:pt>
    <dgm:pt modelId="{8DFE62EC-6C48-4361-A8CD-9A75CC1F8368}">
      <dgm:prSet/>
      <dgm:spPr/>
      <dgm:t>
        <a:bodyPr/>
        <a:lstStyle/>
        <a:p>
          <a:r>
            <a:rPr lang="en-US" dirty="0"/>
            <a:t>Carbon Fiber Wrap</a:t>
          </a:r>
        </a:p>
      </dgm:t>
    </dgm:pt>
    <dgm:pt modelId="{70AC2E07-F7C8-4053-809F-AE4187C671B7}" type="parTrans" cxnId="{19E066F5-7788-401E-9292-5A6C385B7879}">
      <dgm:prSet/>
      <dgm:spPr/>
      <dgm:t>
        <a:bodyPr/>
        <a:lstStyle/>
        <a:p>
          <a:endParaRPr lang="en-US"/>
        </a:p>
      </dgm:t>
    </dgm:pt>
    <dgm:pt modelId="{22239536-C055-4352-8DCC-9075A3D0F6CE}" type="sibTrans" cxnId="{19E066F5-7788-401E-9292-5A6C385B7879}">
      <dgm:prSet/>
      <dgm:spPr/>
      <dgm:t>
        <a:bodyPr/>
        <a:lstStyle/>
        <a:p>
          <a:endParaRPr lang="en-US"/>
        </a:p>
      </dgm:t>
    </dgm:pt>
    <dgm:pt modelId="{FB8BCB5B-1B79-4646-8C96-F522B589485E}">
      <dgm:prSet/>
      <dgm:spPr/>
      <dgm:t>
        <a:bodyPr/>
        <a:lstStyle/>
        <a:p>
          <a:r>
            <a:rPr lang="en-US" dirty="0"/>
            <a:t>External Reinforcement</a:t>
          </a:r>
        </a:p>
      </dgm:t>
    </dgm:pt>
    <dgm:pt modelId="{65B560F4-C339-455A-A491-92991FAC2DE7}" type="parTrans" cxnId="{6171F6BD-9AEE-4A37-843A-965DAAC8FFE8}">
      <dgm:prSet/>
      <dgm:spPr/>
      <dgm:t>
        <a:bodyPr/>
        <a:lstStyle/>
        <a:p>
          <a:endParaRPr lang="en-US"/>
        </a:p>
      </dgm:t>
    </dgm:pt>
    <dgm:pt modelId="{0357FD4D-0B48-47B1-B73F-BA7A6EF93170}" type="sibTrans" cxnId="{6171F6BD-9AEE-4A37-843A-965DAAC8FFE8}">
      <dgm:prSet/>
      <dgm:spPr/>
      <dgm:t>
        <a:bodyPr/>
        <a:lstStyle/>
        <a:p>
          <a:endParaRPr lang="en-US"/>
        </a:p>
      </dgm:t>
    </dgm:pt>
    <dgm:pt modelId="{9CAE8419-B1F4-4975-ABD6-F3EDA885530F}">
      <dgm:prSet/>
      <dgm:spPr/>
      <dgm:t>
        <a:bodyPr/>
        <a:lstStyle/>
        <a:p>
          <a:r>
            <a:rPr lang="en-US" dirty="0"/>
            <a:t>Inserted Hose Lining</a:t>
          </a:r>
        </a:p>
      </dgm:t>
    </dgm:pt>
    <dgm:pt modelId="{CB58BAAD-6782-405B-B0D5-D72046145462}" type="parTrans" cxnId="{0B03723B-F5CE-4D6A-8D3D-49CCEFE19DFA}">
      <dgm:prSet/>
      <dgm:spPr/>
      <dgm:t>
        <a:bodyPr/>
        <a:lstStyle/>
        <a:p>
          <a:endParaRPr lang="en-US"/>
        </a:p>
      </dgm:t>
    </dgm:pt>
    <dgm:pt modelId="{E356D695-86ED-4C09-8FC7-B1969CAD1D54}" type="sibTrans" cxnId="{0B03723B-F5CE-4D6A-8D3D-49CCEFE19DFA}">
      <dgm:prSet/>
      <dgm:spPr/>
      <dgm:t>
        <a:bodyPr/>
        <a:lstStyle/>
        <a:p>
          <a:endParaRPr lang="en-US"/>
        </a:p>
      </dgm:t>
    </dgm:pt>
    <dgm:pt modelId="{7C02224A-39B9-46E4-A2EC-A2307A68FA1D}" type="pres">
      <dgm:prSet presAssocID="{1583EC97-48EB-46F0-B3E3-61601AFA90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9F2BE4-EA25-4773-BD3F-C318792FF424}" type="pres">
      <dgm:prSet presAssocID="{482CFD0F-D9E8-4D47-BC22-6C8B0D80572F}" presName="root" presStyleCnt="0"/>
      <dgm:spPr/>
    </dgm:pt>
    <dgm:pt modelId="{EE8139FD-7F04-463D-B4E5-B1BA6C23A198}" type="pres">
      <dgm:prSet presAssocID="{482CFD0F-D9E8-4D47-BC22-6C8B0D80572F}" presName="rootComposite" presStyleCnt="0"/>
      <dgm:spPr/>
    </dgm:pt>
    <dgm:pt modelId="{553637AF-4DF5-4F4E-9491-BA8E2291A473}" type="pres">
      <dgm:prSet presAssocID="{482CFD0F-D9E8-4D47-BC22-6C8B0D80572F}" presName="rootText" presStyleLbl="node1" presStyleIdx="0" presStyleCnt="4"/>
      <dgm:spPr/>
    </dgm:pt>
    <dgm:pt modelId="{6180B0B4-94CA-424E-9B46-B32AAB4E4365}" type="pres">
      <dgm:prSet presAssocID="{482CFD0F-D9E8-4D47-BC22-6C8B0D80572F}" presName="rootConnector" presStyleLbl="node1" presStyleIdx="0" presStyleCnt="4"/>
      <dgm:spPr/>
    </dgm:pt>
    <dgm:pt modelId="{3EFBD09E-6861-458E-9362-F348CECBB65A}" type="pres">
      <dgm:prSet presAssocID="{482CFD0F-D9E8-4D47-BC22-6C8B0D80572F}" presName="childShape" presStyleCnt="0"/>
      <dgm:spPr/>
    </dgm:pt>
    <dgm:pt modelId="{B12860BE-8BCA-4BDD-A2AB-298EDEFF398F}" type="pres">
      <dgm:prSet presAssocID="{19A0EE8D-6ABA-442A-B5D9-68B33852752C}" presName="Name13" presStyleLbl="parChTrans1D2" presStyleIdx="0" presStyleCnt="10"/>
      <dgm:spPr/>
    </dgm:pt>
    <dgm:pt modelId="{AC8A31A0-7FBF-4820-8FFE-2E75D2C95113}" type="pres">
      <dgm:prSet presAssocID="{9748482B-F803-41D1-BCF8-01996C952282}" presName="childText" presStyleLbl="bgAcc1" presStyleIdx="0" presStyleCnt="10">
        <dgm:presLayoutVars>
          <dgm:bulletEnabled val="1"/>
        </dgm:presLayoutVars>
      </dgm:prSet>
      <dgm:spPr/>
    </dgm:pt>
    <dgm:pt modelId="{A9BB2D8F-E922-4A07-9896-B08AD1E7B5A5}" type="pres">
      <dgm:prSet presAssocID="{EB349B97-7004-4B20-A1E8-91FB9F0FB19A}" presName="Name13" presStyleLbl="parChTrans1D2" presStyleIdx="1" presStyleCnt="10"/>
      <dgm:spPr/>
    </dgm:pt>
    <dgm:pt modelId="{00F1BF90-AC55-4A5C-8771-D3AE8C9A5044}" type="pres">
      <dgm:prSet presAssocID="{5EBF731A-7B20-4743-9764-4C7D97E008D6}" presName="childText" presStyleLbl="bgAcc1" presStyleIdx="1" presStyleCnt="10">
        <dgm:presLayoutVars>
          <dgm:bulletEnabled val="1"/>
        </dgm:presLayoutVars>
      </dgm:prSet>
      <dgm:spPr/>
    </dgm:pt>
    <dgm:pt modelId="{E4BF40F3-564A-4844-8F76-1578B9B75524}" type="pres">
      <dgm:prSet presAssocID="{5FE8A7CF-C634-48C1-9793-537F6F5779AE}" presName="Name13" presStyleLbl="parChTrans1D2" presStyleIdx="2" presStyleCnt="10"/>
      <dgm:spPr/>
    </dgm:pt>
    <dgm:pt modelId="{D81537BD-F010-4CB2-8BA4-355FAECDAD26}" type="pres">
      <dgm:prSet presAssocID="{336E486E-5A84-42C7-8608-58875842C894}" presName="childText" presStyleLbl="bgAcc1" presStyleIdx="2" presStyleCnt="10">
        <dgm:presLayoutVars>
          <dgm:bulletEnabled val="1"/>
        </dgm:presLayoutVars>
      </dgm:prSet>
      <dgm:spPr/>
    </dgm:pt>
    <dgm:pt modelId="{8B13896D-4347-4AC7-BFB1-A0093ECBB25E}" type="pres">
      <dgm:prSet presAssocID="{78095FE7-64D1-418B-BEF1-3204323E09D0}" presName="root" presStyleCnt="0"/>
      <dgm:spPr/>
    </dgm:pt>
    <dgm:pt modelId="{AED87E71-39DA-4051-BCBE-B0B5547A2C8F}" type="pres">
      <dgm:prSet presAssocID="{78095FE7-64D1-418B-BEF1-3204323E09D0}" presName="rootComposite" presStyleCnt="0"/>
      <dgm:spPr/>
    </dgm:pt>
    <dgm:pt modelId="{6B2A0122-CD7C-40FE-8188-D8C665CC83FE}" type="pres">
      <dgm:prSet presAssocID="{78095FE7-64D1-418B-BEF1-3204323E09D0}" presName="rootText" presStyleLbl="node1" presStyleIdx="1" presStyleCnt="4"/>
      <dgm:spPr/>
    </dgm:pt>
    <dgm:pt modelId="{EEE5614B-6225-46FE-89CE-2F52A89F4D97}" type="pres">
      <dgm:prSet presAssocID="{78095FE7-64D1-418B-BEF1-3204323E09D0}" presName="rootConnector" presStyleLbl="node1" presStyleIdx="1" presStyleCnt="4"/>
      <dgm:spPr/>
    </dgm:pt>
    <dgm:pt modelId="{C64FAF79-8CA8-4523-ABC8-66E5D7BEF607}" type="pres">
      <dgm:prSet presAssocID="{78095FE7-64D1-418B-BEF1-3204323E09D0}" presName="childShape" presStyleCnt="0"/>
      <dgm:spPr/>
    </dgm:pt>
    <dgm:pt modelId="{573DAC1E-5EC1-47FD-80A6-6E631978FDCF}" type="pres">
      <dgm:prSet presAssocID="{D9A8C20C-8C41-404D-8010-8916B35F03E2}" presName="Name13" presStyleLbl="parChTrans1D2" presStyleIdx="3" presStyleCnt="10"/>
      <dgm:spPr/>
    </dgm:pt>
    <dgm:pt modelId="{AD27EF69-44E2-48FA-B027-941B39E38AAF}" type="pres">
      <dgm:prSet presAssocID="{4328FFC2-7B36-4CE9-B007-656C74723A9D}" presName="childText" presStyleLbl="bgAcc1" presStyleIdx="3" presStyleCnt="10">
        <dgm:presLayoutVars>
          <dgm:bulletEnabled val="1"/>
        </dgm:presLayoutVars>
      </dgm:prSet>
      <dgm:spPr/>
    </dgm:pt>
    <dgm:pt modelId="{0374849C-F239-4883-82BD-55F1D691E759}" type="pres">
      <dgm:prSet presAssocID="{D1E91968-F225-44A4-988B-91BBCA25AE25}" presName="Name13" presStyleLbl="parChTrans1D2" presStyleIdx="4" presStyleCnt="10"/>
      <dgm:spPr/>
    </dgm:pt>
    <dgm:pt modelId="{194BE90D-27D1-4C89-BBE6-3A7370E3A822}" type="pres">
      <dgm:prSet presAssocID="{83336425-7917-48C5-83C6-7D156F2B4470}" presName="childText" presStyleLbl="bgAcc1" presStyleIdx="4" presStyleCnt="10">
        <dgm:presLayoutVars>
          <dgm:bulletEnabled val="1"/>
        </dgm:presLayoutVars>
      </dgm:prSet>
      <dgm:spPr/>
    </dgm:pt>
    <dgm:pt modelId="{BE9F03B4-4B52-4E47-88C0-F7F24720E850}" type="pres">
      <dgm:prSet presAssocID="{03DC1F6D-D8F0-4ADD-BA52-3993DB762E19}" presName="root" presStyleCnt="0"/>
      <dgm:spPr/>
    </dgm:pt>
    <dgm:pt modelId="{D28D4263-9E34-41C6-BA5E-2BBD7E5ED3E9}" type="pres">
      <dgm:prSet presAssocID="{03DC1F6D-D8F0-4ADD-BA52-3993DB762E19}" presName="rootComposite" presStyleCnt="0"/>
      <dgm:spPr/>
    </dgm:pt>
    <dgm:pt modelId="{116BE291-94D3-43A6-94DE-29BAAACD944A}" type="pres">
      <dgm:prSet presAssocID="{03DC1F6D-D8F0-4ADD-BA52-3993DB762E19}" presName="rootText" presStyleLbl="node1" presStyleIdx="2" presStyleCnt="4"/>
      <dgm:spPr/>
    </dgm:pt>
    <dgm:pt modelId="{BEF42863-45AD-491E-B9D6-097BE45C538E}" type="pres">
      <dgm:prSet presAssocID="{03DC1F6D-D8F0-4ADD-BA52-3993DB762E19}" presName="rootConnector" presStyleLbl="node1" presStyleIdx="2" presStyleCnt="4"/>
      <dgm:spPr/>
    </dgm:pt>
    <dgm:pt modelId="{9764F6EF-7C01-4DDA-BDE3-DD47BC403E88}" type="pres">
      <dgm:prSet presAssocID="{03DC1F6D-D8F0-4ADD-BA52-3993DB762E19}" presName="childShape" presStyleCnt="0"/>
      <dgm:spPr/>
    </dgm:pt>
    <dgm:pt modelId="{12071DCC-77BF-4029-9C25-F80CA96E7717}" type="pres">
      <dgm:prSet presAssocID="{8CF20D33-ED15-4004-9025-3D90B6D6CDA8}" presName="Name13" presStyleLbl="parChTrans1D2" presStyleIdx="5" presStyleCnt="10"/>
      <dgm:spPr/>
    </dgm:pt>
    <dgm:pt modelId="{7B6C29C2-EA3C-4001-8F75-4C4AA37FD54D}" type="pres">
      <dgm:prSet presAssocID="{7461CA2C-5F03-4368-B409-5BDAF24582EE}" presName="childText" presStyleLbl="bgAcc1" presStyleIdx="5" presStyleCnt="10">
        <dgm:presLayoutVars>
          <dgm:bulletEnabled val="1"/>
        </dgm:presLayoutVars>
      </dgm:prSet>
      <dgm:spPr/>
    </dgm:pt>
    <dgm:pt modelId="{E543FE65-E868-44B3-A054-A6D1B70D8B19}" type="pres">
      <dgm:prSet presAssocID="{CB58BAAD-6782-405B-B0D5-D72046145462}" presName="Name13" presStyleLbl="parChTrans1D2" presStyleIdx="6" presStyleCnt="10"/>
      <dgm:spPr/>
    </dgm:pt>
    <dgm:pt modelId="{9E39E079-AD97-42C0-A546-E2C9E7B4F82A}" type="pres">
      <dgm:prSet presAssocID="{9CAE8419-B1F4-4975-ABD6-F3EDA885530F}" presName="childText" presStyleLbl="bgAcc1" presStyleIdx="6" presStyleCnt="10">
        <dgm:presLayoutVars>
          <dgm:bulletEnabled val="1"/>
        </dgm:presLayoutVars>
      </dgm:prSet>
      <dgm:spPr/>
    </dgm:pt>
    <dgm:pt modelId="{3CAB70EF-0038-49B5-89E1-9BF2FCB5E45E}" type="pres">
      <dgm:prSet presAssocID="{3EF56E8B-218B-42DA-AC4A-9376502F4BC5}" presName="root" presStyleCnt="0"/>
      <dgm:spPr/>
    </dgm:pt>
    <dgm:pt modelId="{97B175EC-1B22-435F-A32B-F6C0B81FD4C3}" type="pres">
      <dgm:prSet presAssocID="{3EF56E8B-218B-42DA-AC4A-9376502F4BC5}" presName="rootComposite" presStyleCnt="0"/>
      <dgm:spPr/>
    </dgm:pt>
    <dgm:pt modelId="{FDC3101E-0BEB-4A90-B296-0A6724D3435B}" type="pres">
      <dgm:prSet presAssocID="{3EF56E8B-218B-42DA-AC4A-9376502F4BC5}" presName="rootText" presStyleLbl="node1" presStyleIdx="3" presStyleCnt="4"/>
      <dgm:spPr/>
    </dgm:pt>
    <dgm:pt modelId="{1CE9D3FB-A537-43CD-AEF9-35A9AC2AB257}" type="pres">
      <dgm:prSet presAssocID="{3EF56E8B-218B-42DA-AC4A-9376502F4BC5}" presName="rootConnector" presStyleLbl="node1" presStyleIdx="3" presStyleCnt="4"/>
      <dgm:spPr/>
    </dgm:pt>
    <dgm:pt modelId="{0BEDA67D-3A73-4ABC-A18A-D6849B25B9AC}" type="pres">
      <dgm:prSet presAssocID="{3EF56E8B-218B-42DA-AC4A-9376502F4BC5}" presName="childShape" presStyleCnt="0"/>
      <dgm:spPr/>
    </dgm:pt>
    <dgm:pt modelId="{F69A6126-FAEA-4F27-83B6-7CABBF52205F}" type="pres">
      <dgm:prSet presAssocID="{686EE9C4-7E7C-4573-A20C-14860FF053B1}" presName="Name13" presStyleLbl="parChTrans1D2" presStyleIdx="7" presStyleCnt="10"/>
      <dgm:spPr/>
    </dgm:pt>
    <dgm:pt modelId="{66894A0A-BFD6-4E5D-A5EF-72406CB89955}" type="pres">
      <dgm:prSet presAssocID="{FC180E9F-0BA4-4AB6-842E-8D72680C108D}" presName="childText" presStyleLbl="bgAcc1" presStyleIdx="7" presStyleCnt="10">
        <dgm:presLayoutVars>
          <dgm:bulletEnabled val="1"/>
        </dgm:presLayoutVars>
      </dgm:prSet>
      <dgm:spPr/>
    </dgm:pt>
    <dgm:pt modelId="{7AC7AFAF-9793-405E-93A9-E5A7CF42D4F2}" type="pres">
      <dgm:prSet presAssocID="{70AC2E07-F7C8-4053-809F-AE4187C671B7}" presName="Name13" presStyleLbl="parChTrans1D2" presStyleIdx="8" presStyleCnt="10"/>
      <dgm:spPr/>
    </dgm:pt>
    <dgm:pt modelId="{B507EE65-5771-4727-950F-AC6CDD3889D6}" type="pres">
      <dgm:prSet presAssocID="{8DFE62EC-6C48-4361-A8CD-9A75CC1F8368}" presName="childText" presStyleLbl="bgAcc1" presStyleIdx="8" presStyleCnt="10">
        <dgm:presLayoutVars>
          <dgm:bulletEnabled val="1"/>
        </dgm:presLayoutVars>
      </dgm:prSet>
      <dgm:spPr/>
    </dgm:pt>
    <dgm:pt modelId="{79F8D9C2-9FD2-4C72-99EA-F72578B878E7}" type="pres">
      <dgm:prSet presAssocID="{65B560F4-C339-455A-A491-92991FAC2DE7}" presName="Name13" presStyleLbl="parChTrans1D2" presStyleIdx="9" presStyleCnt="10"/>
      <dgm:spPr/>
    </dgm:pt>
    <dgm:pt modelId="{7217F00B-A4AE-44F9-A967-7F10EB82FBB6}" type="pres">
      <dgm:prSet presAssocID="{FB8BCB5B-1B79-4646-8C96-F522B589485E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8A289106-6B28-47DC-9E80-BEB6C00A26DD}" type="presOf" srcId="{8CF20D33-ED15-4004-9025-3D90B6D6CDA8}" destId="{12071DCC-77BF-4029-9C25-F80CA96E7717}" srcOrd="0" destOrd="0" presId="urn:microsoft.com/office/officeart/2005/8/layout/hierarchy3"/>
    <dgm:cxn modelId="{A755FD07-3E4A-4086-91B5-BCFA65D52D27}" type="presOf" srcId="{8DFE62EC-6C48-4361-A8CD-9A75CC1F8368}" destId="{B507EE65-5771-4727-950F-AC6CDD3889D6}" srcOrd="0" destOrd="0" presId="urn:microsoft.com/office/officeart/2005/8/layout/hierarchy3"/>
    <dgm:cxn modelId="{5F298C1A-1C0C-4679-87BE-B7EEABCC72E3}" type="presOf" srcId="{482CFD0F-D9E8-4D47-BC22-6C8B0D80572F}" destId="{6180B0B4-94CA-424E-9B46-B32AAB4E4365}" srcOrd="1" destOrd="0" presId="urn:microsoft.com/office/officeart/2005/8/layout/hierarchy3"/>
    <dgm:cxn modelId="{3BB4311E-237B-4B6F-B6F5-BAC702894936}" type="presOf" srcId="{EB349B97-7004-4B20-A1E8-91FB9F0FB19A}" destId="{A9BB2D8F-E922-4A07-9896-B08AD1E7B5A5}" srcOrd="0" destOrd="0" presId="urn:microsoft.com/office/officeart/2005/8/layout/hierarchy3"/>
    <dgm:cxn modelId="{4ECCFB1F-6A05-4614-A220-DAA8195D4797}" srcId="{482CFD0F-D9E8-4D47-BC22-6C8B0D80572F}" destId="{5EBF731A-7B20-4743-9764-4C7D97E008D6}" srcOrd="1" destOrd="0" parTransId="{EB349B97-7004-4B20-A1E8-91FB9F0FB19A}" sibTransId="{3F9C0974-73FA-4635-B954-0E8FDBD01633}"/>
    <dgm:cxn modelId="{8313782E-3866-422C-9671-56B684285C33}" srcId="{1583EC97-48EB-46F0-B3E3-61601AFA901B}" destId="{482CFD0F-D9E8-4D47-BC22-6C8B0D80572F}" srcOrd="0" destOrd="0" parTransId="{6C80B0D4-7126-4F48-B9F8-39D84ED19445}" sibTransId="{B8017A7C-2F1F-4F9F-937E-88AD4B053F02}"/>
    <dgm:cxn modelId="{A87A6D33-467E-423A-828C-58CCDEF35133}" type="presOf" srcId="{65B560F4-C339-455A-A491-92991FAC2DE7}" destId="{79F8D9C2-9FD2-4C72-99EA-F72578B878E7}" srcOrd="0" destOrd="0" presId="urn:microsoft.com/office/officeart/2005/8/layout/hierarchy3"/>
    <dgm:cxn modelId="{0B03723B-F5CE-4D6A-8D3D-49CCEFE19DFA}" srcId="{03DC1F6D-D8F0-4ADD-BA52-3993DB762E19}" destId="{9CAE8419-B1F4-4975-ABD6-F3EDA885530F}" srcOrd="1" destOrd="0" parTransId="{CB58BAAD-6782-405B-B0D5-D72046145462}" sibTransId="{E356D695-86ED-4C09-8FC7-B1969CAD1D54}"/>
    <dgm:cxn modelId="{42A7383D-1E15-4652-A5CF-AEB7623A30C0}" type="presOf" srcId="{FB8BCB5B-1B79-4646-8C96-F522B589485E}" destId="{7217F00B-A4AE-44F9-A967-7F10EB82FBB6}" srcOrd="0" destOrd="0" presId="urn:microsoft.com/office/officeart/2005/8/layout/hierarchy3"/>
    <dgm:cxn modelId="{BBE17D5E-A730-420B-9394-B18527BEFBBB}" type="presOf" srcId="{19A0EE8D-6ABA-442A-B5D9-68B33852752C}" destId="{B12860BE-8BCA-4BDD-A2AB-298EDEFF398F}" srcOrd="0" destOrd="0" presId="urn:microsoft.com/office/officeart/2005/8/layout/hierarchy3"/>
    <dgm:cxn modelId="{C6A40C61-A624-4D0E-AECE-008EB283D554}" srcId="{3EF56E8B-218B-42DA-AC4A-9376502F4BC5}" destId="{FC180E9F-0BA4-4AB6-842E-8D72680C108D}" srcOrd="0" destOrd="0" parTransId="{686EE9C4-7E7C-4573-A20C-14860FF053B1}" sibTransId="{F53087BF-B178-4897-9F22-2C44B6AA232A}"/>
    <dgm:cxn modelId="{E6EF6567-ECE7-48DA-92AA-EB09BDA33720}" srcId="{78095FE7-64D1-418B-BEF1-3204323E09D0}" destId="{4328FFC2-7B36-4CE9-B007-656C74723A9D}" srcOrd="0" destOrd="0" parTransId="{D9A8C20C-8C41-404D-8010-8916B35F03E2}" sibTransId="{38F9DB74-B5AC-4B43-ADCB-55D01AADD98F}"/>
    <dgm:cxn modelId="{1F2B8647-9388-4D2A-9AD4-A2BFA4FBE183}" type="presOf" srcId="{9CAE8419-B1F4-4975-ABD6-F3EDA885530F}" destId="{9E39E079-AD97-42C0-A546-E2C9E7B4F82A}" srcOrd="0" destOrd="0" presId="urn:microsoft.com/office/officeart/2005/8/layout/hierarchy3"/>
    <dgm:cxn modelId="{73EA6A4B-B068-40AB-924E-95FB5154D741}" type="presOf" srcId="{5EBF731A-7B20-4743-9764-4C7D97E008D6}" destId="{00F1BF90-AC55-4A5C-8771-D3AE8C9A5044}" srcOrd="0" destOrd="0" presId="urn:microsoft.com/office/officeart/2005/8/layout/hierarchy3"/>
    <dgm:cxn modelId="{72557E6B-5ABC-492E-8966-E6A485638D9E}" type="presOf" srcId="{78095FE7-64D1-418B-BEF1-3204323E09D0}" destId="{6B2A0122-CD7C-40FE-8188-D8C665CC83FE}" srcOrd="0" destOrd="0" presId="urn:microsoft.com/office/officeart/2005/8/layout/hierarchy3"/>
    <dgm:cxn modelId="{EFA5B84E-3B7D-4B49-AB5F-4313CB8E2025}" type="presOf" srcId="{3EF56E8B-218B-42DA-AC4A-9376502F4BC5}" destId="{FDC3101E-0BEB-4A90-B296-0A6724D3435B}" srcOrd="0" destOrd="0" presId="urn:microsoft.com/office/officeart/2005/8/layout/hierarchy3"/>
    <dgm:cxn modelId="{ADCEC855-4EFF-4F62-A936-98BA3242907F}" type="presOf" srcId="{686EE9C4-7E7C-4573-A20C-14860FF053B1}" destId="{F69A6126-FAEA-4F27-83B6-7CABBF52205F}" srcOrd="0" destOrd="0" presId="urn:microsoft.com/office/officeart/2005/8/layout/hierarchy3"/>
    <dgm:cxn modelId="{AEA88156-AFE4-4688-971D-7B2007104CAB}" srcId="{03DC1F6D-D8F0-4ADD-BA52-3993DB762E19}" destId="{7461CA2C-5F03-4368-B409-5BDAF24582EE}" srcOrd="0" destOrd="0" parTransId="{8CF20D33-ED15-4004-9025-3D90B6D6CDA8}" sibTransId="{A49CB67D-C4EF-4610-A630-97A4D6ED90E1}"/>
    <dgm:cxn modelId="{629AC356-BA93-416A-87B6-F726D0336FE0}" type="presOf" srcId="{CB58BAAD-6782-405B-B0D5-D72046145462}" destId="{E543FE65-E868-44B3-A054-A6D1B70D8B19}" srcOrd="0" destOrd="0" presId="urn:microsoft.com/office/officeart/2005/8/layout/hierarchy3"/>
    <dgm:cxn modelId="{AA7ADA7B-AB01-46DF-BC38-F83E2ADC4897}" type="presOf" srcId="{83336425-7917-48C5-83C6-7D156F2B4470}" destId="{194BE90D-27D1-4C89-BBE6-3A7370E3A822}" srcOrd="0" destOrd="0" presId="urn:microsoft.com/office/officeart/2005/8/layout/hierarchy3"/>
    <dgm:cxn modelId="{4E74897D-9772-42BA-92ED-58F6EF250E3A}" srcId="{482CFD0F-D9E8-4D47-BC22-6C8B0D80572F}" destId="{336E486E-5A84-42C7-8608-58875842C894}" srcOrd="2" destOrd="0" parTransId="{5FE8A7CF-C634-48C1-9793-537F6F5779AE}" sibTransId="{8589E4C4-D8AB-4099-AEC0-5336B703E871}"/>
    <dgm:cxn modelId="{34F5757E-5250-4B11-95C8-E514C6DA410A}" type="presOf" srcId="{7461CA2C-5F03-4368-B409-5BDAF24582EE}" destId="{7B6C29C2-EA3C-4001-8F75-4C4AA37FD54D}" srcOrd="0" destOrd="0" presId="urn:microsoft.com/office/officeart/2005/8/layout/hierarchy3"/>
    <dgm:cxn modelId="{968F2A7F-3382-4F34-8637-AA21567E2F7D}" type="presOf" srcId="{4328FFC2-7B36-4CE9-B007-656C74723A9D}" destId="{AD27EF69-44E2-48FA-B027-941B39E38AAF}" srcOrd="0" destOrd="0" presId="urn:microsoft.com/office/officeart/2005/8/layout/hierarchy3"/>
    <dgm:cxn modelId="{C0983C7F-867F-44D8-9C66-9E0E25D33EB0}" type="presOf" srcId="{3EF56E8B-218B-42DA-AC4A-9376502F4BC5}" destId="{1CE9D3FB-A537-43CD-AEF9-35A9AC2AB257}" srcOrd="1" destOrd="0" presId="urn:microsoft.com/office/officeart/2005/8/layout/hierarchy3"/>
    <dgm:cxn modelId="{BFFC7384-035E-4A78-A80E-7397A5AEB250}" type="presOf" srcId="{D9A8C20C-8C41-404D-8010-8916B35F03E2}" destId="{573DAC1E-5EC1-47FD-80A6-6E631978FDCF}" srcOrd="0" destOrd="0" presId="urn:microsoft.com/office/officeart/2005/8/layout/hierarchy3"/>
    <dgm:cxn modelId="{5D525396-1040-4F1B-995B-6947B272C17A}" type="presOf" srcId="{70AC2E07-F7C8-4053-809F-AE4187C671B7}" destId="{7AC7AFAF-9793-405E-93A9-E5A7CF42D4F2}" srcOrd="0" destOrd="0" presId="urn:microsoft.com/office/officeart/2005/8/layout/hierarchy3"/>
    <dgm:cxn modelId="{BDDC2A9C-3904-4E03-BCA5-92C3E464BE3D}" type="presOf" srcId="{336E486E-5A84-42C7-8608-58875842C894}" destId="{D81537BD-F010-4CB2-8BA4-355FAECDAD26}" srcOrd="0" destOrd="0" presId="urn:microsoft.com/office/officeart/2005/8/layout/hierarchy3"/>
    <dgm:cxn modelId="{1BC31DA9-2189-40A8-8EDD-B8D802E95584}" type="presOf" srcId="{9748482B-F803-41D1-BCF8-01996C952282}" destId="{AC8A31A0-7FBF-4820-8FFE-2E75D2C95113}" srcOrd="0" destOrd="0" presId="urn:microsoft.com/office/officeart/2005/8/layout/hierarchy3"/>
    <dgm:cxn modelId="{087598AD-F57A-4619-931F-EE16409BC1FF}" type="presOf" srcId="{03DC1F6D-D8F0-4ADD-BA52-3993DB762E19}" destId="{116BE291-94D3-43A6-94DE-29BAAACD944A}" srcOrd="0" destOrd="0" presId="urn:microsoft.com/office/officeart/2005/8/layout/hierarchy3"/>
    <dgm:cxn modelId="{97AE5AAE-AB1D-4829-AC00-BF91ABD99FEB}" type="presOf" srcId="{03DC1F6D-D8F0-4ADD-BA52-3993DB762E19}" destId="{BEF42863-45AD-491E-B9D6-097BE45C538E}" srcOrd="1" destOrd="0" presId="urn:microsoft.com/office/officeart/2005/8/layout/hierarchy3"/>
    <dgm:cxn modelId="{9E72C6AE-0CEE-4391-A385-07EA1DE05E01}" type="presOf" srcId="{1583EC97-48EB-46F0-B3E3-61601AFA901B}" destId="{7C02224A-39B9-46E4-A2EC-A2307A68FA1D}" srcOrd="0" destOrd="0" presId="urn:microsoft.com/office/officeart/2005/8/layout/hierarchy3"/>
    <dgm:cxn modelId="{6171F6BD-9AEE-4A37-843A-965DAAC8FFE8}" srcId="{3EF56E8B-218B-42DA-AC4A-9376502F4BC5}" destId="{FB8BCB5B-1B79-4646-8C96-F522B589485E}" srcOrd="2" destOrd="0" parTransId="{65B560F4-C339-455A-A491-92991FAC2DE7}" sibTransId="{0357FD4D-0B48-47B1-B73F-BA7A6EF93170}"/>
    <dgm:cxn modelId="{FEEB83C0-884A-43BF-B1DC-9E943741FD7A}" type="presOf" srcId="{5FE8A7CF-C634-48C1-9793-537F6F5779AE}" destId="{E4BF40F3-564A-4844-8F76-1578B9B75524}" srcOrd="0" destOrd="0" presId="urn:microsoft.com/office/officeart/2005/8/layout/hierarchy3"/>
    <dgm:cxn modelId="{233819C9-10DC-4EE7-A503-5869B2B9284E}" type="presOf" srcId="{482CFD0F-D9E8-4D47-BC22-6C8B0D80572F}" destId="{553637AF-4DF5-4F4E-9491-BA8E2291A473}" srcOrd="0" destOrd="0" presId="urn:microsoft.com/office/officeart/2005/8/layout/hierarchy3"/>
    <dgm:cxn modelId="{2CDF5FE8-1CC1-4323-BCB3-312074B051FE}" srcId="{78095FE7-64D1-418B-BEF1-3204323E09D0}" destId="{83336425-7917-48C5-83C6-7D156F2B4470}" srcOrd="1" destOrd="0" parTransId="{D1E91968-F225-44A4-988B-91BBCA25AE25}" sibTransId="{9F376AA0-652C-420B-BC22-8B9732B06F35}"/>
    <dgm:cxn modelId="{B08E67E9-F457-46EA-95B9-0E084B0F016F}" srcId="{1583EC97-48EB-46F0-B3E3-61601AFA901B}" destId="{03DC1F6D-D8F0-4ADD-BA52-3993DB762E19}" srcOrd="2" destOrd="0" parTransId="{38EA6903-AED2-4ACB-8089-5460785C9FA1}" sibTransId="{1362824B-81B6-4D20-8BA7-7FF07D9BB692}"/>
    <dgm:cxn modelId="{8FDC4EF0-6F1E-4245-A12C-D0E910E9CAEA}" type="presOf" srcId="{D1E91968-F225-44A4-988B-91BBCA25AE25}" destId="{0374849C-F239-4883-82BD-55F1D691E759}" srcOrd="0" destOrd="0" presId="urn:microsoft.com/office/officeart/2005/8/layout/hierarchy3"/>
    <dgm:cxn modelId="{80CBA4F2-2B5A-40A4-826C-E37BA0B72684}" type="presOf" srcId="{78095FE7-64D1-418B-BEF1-3204323E09D0}" destId="{EEE5614B-6225-46FE-89CE-2F52A89F4D97}" srcOrd="1" destOrd="0" presId="urn:microsoft.com/office/officeart/2005/8/layout/hierarchy3"/>
    <dgm:cxn modelId="{A21C14F3-54D3-4CE3-929B-E7FBE737001D}" type="presOf" srcId="{FC180E9F-0BA4-4AB6-842E-8D72680C108D}" destId="{66894A0A-BFD6-4E5D-A5EF-72406CB89955}" srcOrd="0" destOrd="0" presId="urn:microsoft.com/office/officeart/2005/8/layout/hierarchy3"/>
    <dgm:cxn modelId="{19E066F5-7788-401E-9292-5A6C385B7879}" srcId="{3EF56E8B-218B-42DA-AC4A-9376502F4BC5}" destId="{8DFE62EC-6C48-4361-A8CD-9A75CC1F8368}" srcOrd="1" destOrd="0" parTransId="{70AC2E07-F7C8-4053-809F-AE4187C671B7}" sibTransId="{22239536-C055-4352-8DCC-9075A3D0F6CE}"/>
    <dgm:cxn modelId="{D7D4ECF9-B8AC-4244-BAF1-8021878F1D7E}" srcId="{482CFD0F-D9E8-4D47-BC22-6C8B0D80572F}" destId="{9748482B-F803-41D1-BCF8-01996C952282}" srcOrd="0" destOrd="0" parTransId="{19A0EE8D-6ABA-442A-B5D9-68B33852752C}" sibTransId="{759321E8-C457-497D-A095-2C0776CD5EAA}"/>
    <dgm:cxn modelId="{433A9DFC-D70A-411E-869C-8AE927B1D106}" srcId="{1583EC97-48EB-46F0-B3E3-61601AFA901B}" destId="{78095FE7-64D1-418B-BEF1-3204323E09D0}" srcOrd="1" destOrd="0" parTransId="{CCE937EC-C206-48EF-A2B0-7FA394B06159}" sibTransId="{65C846A4-D26E-4DDF-898B-3767759B47E7}"/>
    <dgm:cxn modelId="{4DCA37FF-ED88-4156-8BA4-B6CADCD298D3}" srcId="{1583EC97-48EB-46F0-B3E3-61601AFA901B}" destId="{3EF56E8B-218B-42DA-AC4A-9376502F4BC5}" srcOrd="3" destOrd="0" parTransId="{DDB42E3E-A47A-46D8-B3B6-302221B1C475}" sibTransId="{B36D281E-D9BE-496A-AECA-9F94F9AD75CA}"/>
    <dgm:cxn modelId="{EA406ECA-AEE5-4526-BF74-0E250D868346}" type="presParOf" srcId="{7C02224A-39B9-46E4-A2EC-A2307A68FA1D}" destId="{789F2BE4-EA25-4773-BD3F-C318792FF424}" srcOrd="0" destOrd="0" presId="urn:microsoft.com/office/officeart/2005/8/layout/hierarchy3"/>
    <dgm:cxn modelId="{7BDEC5C2-687E-4E65-BB54-8873B55ECEAB}" type="presParOf" srcId="{789F2BE4-EA25-4773-BD3F-C318792FF424}" destId="{EE8139FD-7F04-463D-B4E5-B1BA6C23A198}" srcOrd="0" destOrd="0" presId="urn:microsoft.com/office/officeart/2005/8/layout/hierarchy3"/>
    <dgm:cxn modelId="{F00D9438-6587-4410-890B-3B4D5B3C6CB4}" type="presParOf" srcId="{EE8139FD-7F04-463D-B4E5-B1BA6C23A198}" destId="{553637AF-4DF5-4F4E-9491-BA8E2291A473}" srcOrd="0" destOrd="0" presId="urn:microsoft.com/office/officeart/2005/8/layout/hierarchy3"/>
    <dgm:cxn modelId="{EEFA455A-7BE1-4127-8407-C4978601DDA1}" type="presParOf" srcId="{EE8139FD-7F04-463D-B4E5-B1BA6C23A198}" destId="{6180B0B4-94CA-424E-9B46-B32AAB4E4365}" srcOrd="1" destOrd="0" presId="urn:microsoft.com/office/officeart/2005/8/layout/hierarchy3"/>
    <dgm:cxn modelId="{9E905E4A-7BDA-4F8B-84A7-2D5271E078D0}" type="presParOf" srcId="{789F2BE4-EA25-4773-BD3F-C318792FF424}" destId="{3EFBD09E-6861-458E-9362-F348CECBB65A}" srcOrd="1" destOrd="0" presId="urn:microsoft.com/office/officeart/2005/8/layout/hierarchy3"/>
    <dgm:cxn modelId="{2BCB638A-1410-49AC-8338-D1096B69AB9E}" type="presParOf" srcId="{3EFBD09E-6861-458E-9362-F348CECBB65A}" destId="{B12860BE-8BCA-4BDD-A2AB-298EDEFF398F}" srcOrd="0" destOrd="0" presId="urn:microsoft.com/office/officeart/2005/8/layout/hierarchy3"/>
    <dgm:cxn modelId="{CE43CB6F-E8FD-4EA3-B9BB-6E52E57E8912}" type="presParOf" srcId="{3EFBD09E-6861-458E-9362-F348CECBB65A}" destId="{AC8A31A0-7FBF-4820-8FFE-2E75D2C95113}" srcOrd="1" destOrd="0" presId="urn:microsoft.com/office/officeart/2005/8/layout/hierarchy3"/>
    <dgm:cxn modelId="{B601C887-21C5-495C-A087-44D6BADA4D9E}" type="presParOf" srcId="{3EFBD09E-6861-458E-9362-F348CECBB65A}" destId="{A9BB2D8F-E922-4A07-9896-B08AD1E7B5A5}" srcOrd="2" destOrd="0" presId="urn:microsoft.com/office/officeart/2005/8/layout/hierarchy3"/>
    <dgm:cxn modelId="{2F8E54FD-D5E1-4BE6-A70B-1191B21710CF}" type="presParOf" srcId="{3EFBD09E-6861-458E-9362-F348CECBB65A}" destId="{00F1BF90-AC55-4A5C-8771-D3AE8C9A5044}" srcOrd="3" destOrd="0" presId="urn:microsoft.com/office/officeart/2005/8/layout/hierarchy3"/>
    <dgm:cxn modelId="{C96EF579-0279-4D20-B889-A2A300C7742A}" type="presParOf" srcId="{3EFBD09E-6861-458E-9362-F348CECBB65A}" destId="{E4BF40F3-564A-4844-8F76-1578B9B75524}" srcOrd="4" destOrd="0" presId="urn:microsoft.com/office/officeart/2005/8/layout/hierarchy3"/>
    <dgm:cxn modelId="{F8C1A0A4-E2EC-4CAB-8076-D4ABDE9BAC23}" type="presParOf" srcId="{3EFBD09E-6861-458E-9362-F348CECBB65A}" destId="{D81537BD-F010-4CB2-8BA4-355FAECDAD26}" srcOrd="5" destOrd="0" presId="urn:microsoft.com/office/officeart/2005/8/layout/hierarchy3"/>
    <dgm:cxn modelId="{6DA5D2D4-C39D-471A-A0A8-C3269B5B49C2}" type="presParOf" srcId="{7C02224A-39B9-46E4-A2EC-A2307A68FA1D}" destId="{8B13896D-4347-4AC7-BFB1-A0093ECBB25E}" srcOrd="1" destOrd="0" presId="urn:microsoft.com/office/officeart/2005/8/layout/hierarchy3"/>
    <dgm:cxn modelId="{40EA5F84-7BFD-495A-8583-ED24B3363D49}" type="presParOf" srcId="{8B13896D-4347-4AC7-BFB1-A0093ECBB25E}" destId="{AED87E71-39DA-4051-BCBE-B0B5547A2C8F}" srcOrd="0" destOrd="0" presId="urn:microsoft.com/office/officeart/2005/8/layout/hierarchy3"/>
    <dgm:cxn modelId="{907B158B-3035-469E-A0BE-AEBF88B518A5}" type="presParOf" srcId="{AED87E71-39DA-4051-BCBE-B0B5547A2C8F}" destId="{6B2A0122-CD7C-40FE-8188-D8C665CC83FE}" srcOrd="0" destOrd="0" presId="urn:microsoft.com/office/officeart/2005/8/layout/hierarchy3"/>
    <dgm:cxn modelId="{0C3239B9-5B6B-416F-A6A8-E6EEB1E78F64}" type="presParOf" srcId="{AED87E71-39DA-4051-BCBE-B0B5547A2C8F}" destId="{EEE5614B-6225-46FE-89CE-2F52A89F4D97}" srcOrd="1" destOrd="0" presId="urn:microsoft.com/office/officeart/2005/8/layout/hierarchy3"/>
    <dgm:cxn modelId="{6DB28A60-02D4-4D32-9271-9E2A454CCC60}" type="presParOf" srcId="{8B13896D-4347-4AC7-BFB1-A0093ECBB25E}" destId="{C64FAF79-8CA8-4523-ABC8-66E5D7BEF607}" srcOrd="1" destOrd="0" presId="urn:microsoft.com/office/officeart/2005/8/layout/hierarchy3"/>
    <dgm:cxn modelId="{F41495E2-EDA6-4915-B8D2-53B9571FE640}" type="presParOf" srcId="{C64FAF79-8CA8-4523-ABC8-66E5D7BEF607}" destId="{573DAC1E-5EC1-47FD-80A6-6E631978FDCF}" srcOrd="0" destOrd="0" presId="urn:microsoft.com/office/officeart/2005/8/layout/hierarchy3"/>
    <dgm:cxn modelId="{B144864B-A48C-4396-BD14-A19EC7D6E833}" type="presParOf" srcId="{C64FAF79-8CA8-4523-ABC8-66E5D7BEF607}" destId="{AD27EF69-44E2-48FA-B027-941B39E38AAF}" srcOrd="1" destOrd="0" presId="urn:microsoft.com/office/officeart/2005/8/layout/hierarchy3"/>
    <dgm:cxn modelId="{81B310EC-5468-4107-8D43-C357FC0D557A}" type="presParOf" srcId="{C64FAF79-8CA8-4523-ABC8-66E5D7BEF607}" destId="{0374849C-F239-4883-82BD-55F1D691E759}" srcOrd="2" destOrd="0" presId="urn:microsoft.com/office/officeart/2005/8/layout/hierarchy3"/>
    <dgm:cxn modelId="{3B875694-3C85-40A2-8CBC-A909FACB1308}" type="presParOf" srcId="{C64FAF79-8CA8-4523-ABC8-66E5D7BEF607}" destId="{194BE90D-27D1-4C89-BBE6-3A7370E3A822}" srcOrd="3" destOrd="0" presId="urn:microsoft.com/office/officeart/2005/8/layout/hierarchy3"/>
    <dgm:cxn modelId="{AE083DC2-246B-4F9D-977E-51A89EDF35D2}" type="presParOf" srcId="{7C02224A-39B9-46E4-A2EC-A2307A68FA1D}" destId="{BE9F03B4-4B52-4E47-88C0-F7F24720E850}" srcOrd="2" destOrd="0" presId="urn:microsoft.com/office/officeart/2005/8/layout/hierarchy3"/>
    <dgm:cxn modelId="{0B1BFB93-FA6B-4F70-8B83-9B294720D066}" type="presParOf" srcId="{BE9F03B4-4B52-4E47-88C0-F7F24720E850}" destId="{D28D4263-9E34-41C6-BA5E-2BBD7E5ED3E9}" srcOrd="0" destOrd="0" presId="urn:microsoft.com/office/officeart/2005/8/layout/hierarchy3"/>
    <dgm:cxn modelId="{01B39B8E-EC29-42A2-A3F6-2A7735ED1C68}" type="presParOf" srcId="{D28D4263-9E34-41C6-BA5E-2BBD7E5ED3E9}" destId="{116BE291-94D3-43A6-94DE-29BAAACD944A}" srcOrd="0" destOrd="0" presId="urn:microsoft.com/office/officeart/2005/8/layout/hierarchy3"/>
    <dgm:cxn modelId="{D2EA10CB-1940-4CA5-B2C9-49DA7E59C6FB}" type="presParOf" srcId="{D28D4263-9E34-41C6-BA5E-2BBD7E5ED3E9}" destId="{BEF42863-45AD-491E-B9D6-097BE45C538E}" srcOrd="1" destOrd="0" presId="urn:microsoft.com/office/officeart/2005/8/layout/hierarchy3"/>
    <dgm:cxn modelId="{D63F4C98-E194-466A-9553-5A1DA10BEE8C}" type="presParOf" srcId="{BE9F03B4-4B52-4E47-88C0-F7F24720E850}" destId="{9764F6EF-7C01-4DDA-BDE3-DD47BC403E88}" srcOrd="1" destOrd="0" presId="urn:microsoft.com/office/officeart/2005/8/layout/hierarchy3"/>
    <dgm:cxn modelId="{A195FA77-D319-4BC8-AA74-FAF8005AB4D5}" type="presParOf" srcId="{9764F6EF-7C01-4DDA-BDE3-DD47BC403E88}" destId="{12071DCC-77BF-4029-9C25-F80CA96E7717}" srcOrd="0" destOrd="0" presId="urn:microsoft.com/office/officeart/2005/8/layout/hierarchy3"/>
    <dgm:cxn modelId="{8768BBD2-4F0B-47D0-88A0-16F7F80BF0B8}" type="presParOf" srcId="{9764F6EF-7C01-4DDA-BDE3-DD47BC403E88}" destId="{7B6C29C2-EA3C-4001-8F75-4C4AA37FD54D}" srcOrd="1" destOrd="0" presId="urn:microsoft.com/office/officeart/2005/8/layout/hierarchy3"/>
    <dgm:cxn modelId="{67AE28AB-26F4-4201-9AEA-D723ACA4C27F}" type="presParOf" srcId="{9764F6EF-7C01-4DDA-BDE3-DD47BC403E88}" destId="{E543FE65-E868-44B3-A054-A6D1B70D8B19}" srcOrd="2" destOrd="0" presId="urn:microsoft.com/office/officeart/2005/8/layout/hierarchy3"/>
    <dgm:cxn modelId="{2927A94A-E120-4467-9673-E649D1E3C7C3}" type="presParOf" srcId="{9764F6EF-7C01-4DDA-BDE3-DD47BC403E88}" destId="{9E39E079-AD97-42C0-A546-E2C9E7B4F82A}" srcOrd="3" destOrd="0" presId="urn:microsoft.com/office/officeart/2005/8/layout/hierarchy3"/>
    <dgm:cxn modelId="{046D9FED-B264-49D7-9050-9D2D1A2088A1}" type="presParOf" srcId="{7C02224A-39B9-46E4-A2EC-A2307A68FA1D}" destId="{3CAB70EF-0038-49B5-89E1-9BF2FCB5E45E}" srcOrd="3" destOrd="0" presId="urn:microsoft.com/office/officeart/2005/8/layout/hierarchy3"/>
    <dgm:cxn modelId="{123EC8ED-D3D5-48BD-B0A4-4495DF7DD4BE}" type="presParOf" srcId="{3CAB70EF-0038-49B5-89E1-9BF2FCB5E45E}" destId="{97B175EC-1B22-435F-A32B-F6C0B81FD4C3}" srcOrd="0" destOrd="0" presId="urn:microsoft.com/office/officeart/2005/8/layout/hierarchy3"/>
    <dgm:cxn modelId="{3AB5E40A-DCBD-4DB6-BAD8-570A64035493}" type="presParOf" srcId="{97B175EC-1B22-435F-A32B-F6C0B81FD4C3}" destId="{FDC3101E-0BEB-4A90-B296-0A6724D3435B}" srcOrd="0" destOrd="0" presId="urn:microsoft.com/office/officeart/2005/8/layout/hierarchy3"/>
    <dgm:cxn modelId="{4CBF4792-96A9-491E-A3C9-4B7DD99760D7}" type="presParOf" srcId="{97B175EC-1B22-435F-A32B-F6C0B81FD4C3}" destId="{1CE9D3FB-A537-43CD-AEF9-35A9AC2AB257}" srcOrd="1" destOrd="0" presId="urn:microsoft.com/office/officeart/2005/8/layout/hierarchy3"/>
    <dgm:cxn modelId="{5C911F62-7FEF-4753-AF1C-57E67A6815FD}" type="presParOf" srcId="{3CAB70EF-0038-49B5-89E1-9BF2FCB5E45E}" destId="{0BEDA67D-3A73-4ABC-A18A-D6849B25B9AC}" srcOrd="1" destOrd="0" presId="urn:microsoft.com/office/officeart/2005/8/layout/hierarchy3"/>
    <dgm:cxn modelId="{2A18C6F2-092D-435D-97C7-6EEC4B3AAF07}" type="presParOf" srcId="{0BEDA67D-3A73-4ABC-A18A-D6849B25B9AC}" destId="{F69A6126-FAEA-4F27-83B6-7CABBF52205F}" srcOrd="0" destOrd="0" presId="urn:microsoft.com/office/officeart/2005/8/layout/hierarchy3"/>
    <dgm:cxn modelId="{52DA9911-25A4-4BF3-95FA-6AEE74149895}" type="presParOf" srcId="{0BEDA67D-3A73-4ABC-A18A-D6849B25B9AC}" destId="{66894A0A-BFD6-4E5D-A5EF-72406CB89955}" srcOrd="1" destOrd="0" presId="urn:microsoft.com/office/officeart/2005/8/layout/hierarchy3"/>
    <dgm:cxn modelId="{E8D4B02B-C538-49EB-8B03-3B21D0E8A515}" type="presParOf" srcId="{0BEDA67D-3A73-4ABC-A18A-D6849B25B9AC}" destId="{7AC7AFAF-9793-405E-93A9-E5A7CF42D4F2}" srcOrd="2" destOrd="0" presId="urn:microsoft.com/office/officeart/2005/8/layout/hierarchy3"/>
    <dgm:cxn modelId="{F913C9E4-A0C3-4B3B-98DA-28C10B17A842}" type="presParOf" srcId="{0BEDA67D-3A73-4ABC-A18A-D6849B25B9AC}" destId="{B507EE65-5771-4727-950F-AC6CDD3889D6}" srcOrd="3" destOrd="0" presId="urn:microsoft.com/office/officeart/2005/8/layout/hierarchy3"/>
    <dgm:cxn modelId="{594F7676-EA03-48E5-B479-18548AC8D323}" type="presParOf" srcId="{0BEDA67D-3A73-4ABC-A18A-D6849B25B9AC}" destId="{79F8D9C2-9FD2-4C72-99EA-F72578B878E7}" srcOrd="4" destOrd="0" presId="urn:microsoft.com/office/officeart/2005/8/layout/hierarchy3"/>
    <dgm:cxn modelId="{CCA71D5D-7080-47EE-91B5-FE74075A9B8A}" type="presParOf" srcId="{0BEDA67D-3A73-4ABC-A18A-D6849B25B9AC}" destId="{7217F00B-A4AE-44F9-A967-7F10EB82FBB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83EC97-48EB-46F0-B3E3-61601AFA901B}" type="doc">
      <dgm:prSet loTypeId="urn:microsoft.com/office/officeart/2005/8/layout/hierarchy3" loCatId="hierarchy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82CFD0F-D9E8-4D47-BC22-6C8B0D80572F}">
      <dgm:prSet phldrT="[Text]"/>
      <dgm:spPr/>
      <dgm:t>
        <a:bodyPr/>
        <a:lstStyle/>
        <a:p>
          <a:r>
            <a:rPr lang="en-US" dirty="0"/>
            <a:t>Replacement</a:t>
          </a:r>
        </a:p>
      </dgm:t>
    </dgm:pt>
    <dgm:pt modelId="{6C80B0D4-7126-4F48-B9F8-39D84ED19445}" type="parTrans" cxnId="{8313782E-3866-422C-9671-56B684285C33}">
      <dgm:prSet/>
      <dgm:spPr/>
      <dgm:t>
        <a:bodyPr/>
        <a:lstStyle/>
        <a:p>
          <a:endParaRPr lang="en-US"/>
        </a:p>
      </dgm:t>
    </dgm:pt>
    <dgm:pt modelId="{B8017A7C-2F1F-4F9F-937E-88AD4B053F02}" type="sibTrans" cxnId="{8313782E-3866-422C-9671-56B684285C33}">
      <dgm:prSet/>
      <dgm:spPr/>
      <dgm:t>
        <a:bodyPr/>
        <a:lstStyle/>
        <a:p>
          <a:endParaRPr lang="en-US"/>
        </a:p>
      </dgm:t>
    </dgm:pt>
    <dgm:pt modelId="{9748482B-F803-41D1-BCF8-01996C95228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Open-Cut Removal &amp; Replacement</a:t>
          </a:r>
        </a:p>
      </dgm:t>
    </dgm:pt>
    <dgm:pt modelId="{19A0EE8D-6ABA-442A-B5D9-68B33852752C}" type="parTrans" cxnId="{D7D4ECF9-B8AC-4244-BAF1-8021878F1D7E}">
      <dgm:prSet/>
      <dgm:spPr/>
      <dgm:t>
        <a:bodyPr/>
        <a:lstStyle/>
        <a:p>
          <a:endParaRPr lang="en-US"/>
        </a:p>
      </dgm:t>
    </dgm:pt>
    <dgm:pt modelId="{759321E8-C457-497D-A095-2C0776CD5EAA}" type="sibTrans" cxnId="{D7D4ECF9-B8AC-4244-BAF1-8021878F1D7E}">
      <dgm:prSet/>
      <dgm:spPr/>
      <dgm:t>
        <a:bodyPr/>
        <a:lstStyle/>
        <a:p>
          <a:endParaRPr lang="en-US"/>
        </a:p>
      </dgm:t>
    </dgm:pt>
    <dgm:pt modelId="{5EBF731A-7B20-4743-9764-4C7D97E008D6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Sliplining</a:t>
          </a:r>
          <a:r>
            <a:rPr lang="en-US" dirty="0">
              <a:solidFill>
                <a:schemeClr val="tx1"/>
              </a:solidFill>
            </a:rPr>
            <a:t> &amp; </a:t>
          </a:r>
          <a:r>
            <a:rPr lang="en-US" dirty="0" err="1">
              <a:solidFill>
                <a:schemeClr val="tx1"/>
              </a:solidFill>
            </a:rPr>
            <a:t>Swedglining</a:t>
          </a:r>
          <a:r>
            <a:rPr lang="en-US" dirty="0">
              <a:solidFill>
                <a:schemeClr val="tx1"/>
              </a:solidFill>
            </a:rPr>
            <a:t> </a:t>
          </a:r>
        </a:p>
      </dgm:t>
    </dgm:pt>
    <dgm:pt modelId="{EB349B97-7004-4B20-A1E8-91FB9F0FB19A}" type="parTrans" cxnId="{4ECCFB1F-6A05-4614-A220-DAA8195D4797}">
      <dgm:prSet/>
      <dgm:spPr/>
      <dgm:t>
        <a:bodyPr/>
        <a:lstStyle/>
        <a:p>
          <a:endParaRPr lang="en-US"/>
        </a:p>
      </dgm:t>
    </dgm:pt>
    <dgm:pt modelId="{3F9C0974-73FA-4635-B954-0E8FDBD01633}" type="sibTrans" cxnId="{4ECCFB1F-6A05-4614-A220-DAA8195D4797}">
      <dgm:prSet/>
      <dgm:spPr/>
      <dgm:t>
        <a:bodyPr/>
        <a:lstStyle/>
        <a:p>
          <a:endParaRPr lang="en-US"/>
        </a:p>
      </dgm:t>
    </dgm:pt>
    <dgm:pt modelId="{78095FE7-64D1-418B-BEF1-3204323E09D0}">
      <dgm:prSet phldrT="[Text]"/>
      <dgm:spPr/>
      <dgm:t>
        <a:bodyPr/>
        <a:lstStyle/>
        <a:p>
          <a:r>
            <a:rPr lang="en-US"/>
            <a:t>Spot Repair</a:t>
          </a:r>
          <a:endParaRPr lang="en-US" dirty="0"/>
        </a:p>
      </dgm:t>
    </dgm:pt>
    <dgm:pt modelId="{CCE937EC-C206-48EF-A2B0-7FA394B06159}" type="parTrans" cxnId="{433A9DFC-D70A-411E-869C-8AE927B1D106}">
      <dgm:prSet/>
      <dgm:spPr/>
      <dgm:t>
        <a:bodyPr/>
        <a:lstStyle/>
        <a:p>
          <a:endParaRPr lang="en-US"/>
        </a:p>
      </dgm:t>
    </dgm:pt>
    <dgm:pt modelId="{65C846A4-D26E-4DDF-898B-3767759B47E7}" type="sibTrans" cxnId="{433A9DFC-D70A-411E-869C-8AE927B1D106}">
      <dgm:prSet/>
      <dgm:spPr/>
      <dgm:t>
        <a:bodyPr/>
        <a:lstStyle/>
        <a:p>
          <a:endParaRPr lang="en-US"/>
        </a:p>
      </dgm:t>
    </dgm:pt>
    <dgm:pt modelId="{4328FFC2-7B36-4CE9-B007-656C74723A9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Repair Sleeves</a:t>
          </a:r>
        </a:p>
      </dgm:t>
    </dgm:pt>
    <dgm:pt modelId="{D9A8C20C-8C41-404D-8010-8916B35F03E2}" type="parTrans" cxnId="{E6EF6567-ECE7-48DA-92AA-EB09BDA33720}">
      <dgm:prSet/>
      <dgm:spPr/>
      <dgm:t>
        <a:bodyPr/>
        <a:lstStyle/>
        <a:p>
          <a:endParaRPr lang="en-US"/>
        </a:p>
      </dgm:t>
    </dgm:pt>
    <dgm:pt modelId="{38F9DB74-B5AC-4B43-ADCB-55D01AADD98F}" type="sibTrans" cxnId="{E6EF6567-ECE7-48DA-92AA-EB09BDA33720}">
      <dgm:prSet/>
      <dgm:spPr/>
      <dgm:t>
        <a:bodyPr/>
        <a:lstStyle/>
        <a:p>
          <a:endParaRPr lang="en-US"/>
        </a:p>
      </dgm:t>
    </dgm:pt>
    <dgm:pt modelId="{83336425-7917-48C5-83C6-7D156F2B447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Joint Sealing </a:t>
          </a:r>
        </a:p>
      </dgm:t>
    </dgm:pt>
    <dgm:pt modelId="{D1E91968-F225-44A4-988B-91BBCA25AE25}" type="parTrans" cxnId="{2CDF5FE8-1CC1-4323-BCB3-312074B051FE}">
      <dgm:prSet/>
      <dgm:spPr/>
      <dgm:t>
        <a:bodyPr/>
        <a:lstStyle/>
        <a:p>
          <a:endParaRPr lang="en-US"/>
        </a:p>
      </dgm:t>
    </dgm:pt>
    <dgm:pt modelId="{9F376AA0-652C-420B-BC22-8B9732B06F35}" type="sibTrans" cxnId="{2CDF5FE8-1CC1-4323-BCB3-312074B051FE}">
      <dgm:prSet/>
      <dgm:spPr/>
      <dgm:t>
        <a:bodyPr/>
        <a:lstStyle/>
        <a:p>
          <a:endParaRPr lang="en-US"/>
        </a:p>
      </dgm:t>
    </dgm:pt>
    <dgm:pt modelId="{03DC1F6D-D8F0-4ADD-BA52-3993DB762E1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Corrosion Inhibition </a:t>
          </a:r>
        </a:p>
      </dgm:t>
    </dgm:pt>
    <dgm:pt modelId="{38EA6903-AED2-4ACB-8089-5460785C9FA1}" type="parTrans" cxnId="{B08E67E9-F457-46EA-95B9-0E084B0F016F}">
      <dgm:prSet/>
      <dgm:spPr/>
      <dgm:t>
        <a:bodyPr/>
        <a:lstStyle/>
        <a:p>
          <a:endParaRPr lang="en-US"/>
        </a:p>
      </dgm:t>
    </dgm:pt>
    <dgm:pt modelId="{1362824B-81B6-4D20-8BA7-7FF07D9BB692}" type="sibTrans" cxnId="{B08E67E9-F457-46EA-95B9-0E084B0F016F}">
      <dgm:prSet/>
      <dgm:spPr/>
      <dgm:t>
        <a:bodyPr/>
        <a:lstStyle/>
        <a:p>
          <a:endParaRPr lang="en-US"/>
        </a:p>
      </dgm:t>
    </dgm:pt>
    <dgm:pt modelId="{7461CA2C-5F03-4368-B409-5BDAF24582E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Spray-on Lining</a:t>
          </a:r>
        </a:p>
      </dgm:t>
    </dgm:pt>
    <dgm:pt modelId="{8CF20D33-ED15-4004-9025-3D90B6D6CDA8}" type="parTrans" cxnId="{AEA88156-AFE4-4688-971D-7B2007104CAB}">
      <dgm:prSet/>
      <dgm:spPr/>
      <dgm:t>
        <a:bodyPr/>
        <a:lstStyle/>
        <a:p>
          <a:endParaRPr lang="en-US"/>
        </a:p>
      </dgm:t>
    </dgm:pt>
    <dgm:pt modelId="{A49CB67D-C4EF-4610-A630-97A4D6ED90E1}" type="sibTrans" cxnId="{AEA88156-AFE4-4688-971D-7B2007104CAB}">
      <dgm:prSet/>
      <dgm:spPr/>
      <dgm:t>
        <a:bodyPr/>
        <a:lstStyle/>
        <a:p>
          <a:endParaRPr lang="en-US"/>
        </a:p>
      </dgm:t>
    </dgm:pt>
    <dgm:pt modelId="{3EF56E8B-218B-42DA-AC4A-9376502F4BC5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Structural Rehab</a:t>
          </a:r>
        </a:p>
      </dgm:t>
    </dgm:pt>
    <dgm:pt modelId="{DDB42E3E-A47A-46D8-B3B6-302221B1C475}" type="parTrans" cxnId="{4DCA37FF-ED88-4156-8BA4-B6CADCD298D3}">
      <dgm:prSet/>
      <dgm:spPr/>
      <dgm:t>
        <a:bodyPr/>
        <a:lstStyle/>
        <a:p>
          <a:endParaRPr lang="en-US"/>
        </a:p>
      </dgm:t>
    </dgm:pt>
    <dgm:pt modelId="{B36D281E-D9BE-496A-AECA-9F94F9AD75CA}" type="sibTrans" cxnId="{4DCA37FF-ED88-4156-8BA4-B6CADCD298D3}">
      <dgm:prSet/>
      <dgm:spPr/>
      <dgm:t>
        <a:bodyPr/>
        <a:lstStyle/>
        <a:p>
          <a:endParaRPr lang="en-US"/>
        </a:p>
      </dgm:t>
    </dgm:pt>
    <dgm:pt modelId="{FC180E9F-0BA4-4AB6-842E-8D72680C108D}">
      <dgm:prSet/>
      <dgm:spPr/>
      <dgm:t>
        <a:bodyPr/>
        <a:lstStyle/>
        <a:p>
          <a:r>
            <a:rPr lang="en-US" dirty="0"/>
            <a:t>Cured-In Place Pipe (CIPP)</a:t>
          </a:r>
        </a:p>
      </dgm:t>
    </dgm:pt>
    <dgm:pt modelId="{686EE9C4-7E7C-4573-A20C-14860FF053B1}" type="parTrans" cxnId="{C6A40C61-A624-4D0E-AECE-008EB283D554}">
      <dgm:prSet/>
      <dgm:spPr/>
      <dgm:t>
        <a:bodyPr/>
        <a:lstStyle/>
        <a:p>
          <a:endParaRPr lang="en-US"/>
        </a:p>
      </dgm:t>
    </dgm:pt>
    <dgm:pt modelId="{F53087BF-B178-4897-9F22-2C44B6AA232A}" type="sibTrans" cxnId="{C6A40C61-A624-4D0E-AECE-008EB283D554}">
      <dgm:prSet/>
      <dgm:spPr/>
      <dgm:t>
        <a:bodyPr/>
        <a:lstStyle/>
        <a:p>
          <a:endParaRPr lang="en-US"/>
        </a:p>
      </dgm:t>
    </dgm:pt>
    <dgm:pt modelId="{336E486E-5A84-42C7-8608-58875842C894}">
      <dgm:prSet/>
      <dgm:spPr/>
      <dgm:t>
        <a:bodyPr/>
        <a:lstStyle/>
        <a:p>
          <a:r>
            <a:rPr lang="en-US" dirty="0"/>
            <a:t>Pipe Bursting</a:t>
          </a:r>
        </a:p>
      </dgm:t>
    </dgm:pt>
    <dgm:pt modelId="{5FE8A7CF-C634-48C1-9793-537F6F5779AE}" type="parTrans" cxnId="{4E74897D-9772-42BA-92ED-58F6EF250E3A}">
      <dgm:prSet/>
      <dgm:spPr/>
      <dgm:t>
        <a:bodyPr/>
        <a:lstStyle/>
        <a:p>
          <a:endParaRPr lang="en-US"/>
        </a:p>
      </dgm:t>
    </dgm:pt>
    <dgm:pt modelId="{8589E4C4-D8AB-4099-AEC0-5336B703E871}" type="sibTrans" cxnId="{4E74897D-9772-42BA-92ED-58F6EF250E3A}">
      <dgm:prSet/>
      <dgm:spPr/>
      <dgm:t>
        <a:bodyPr/>
        <a:lstStyle/>
        <a:p>
          <a:endParaRPr lang="en-US"/>
        </a:p>
      </dgm:t>
    </dgm:pt>
    <dgm:pt modelId="{8DFE62EC-6C48-4361-A8CD-9A75CC1F8368}">
      <dgm:prSet/>
      <dgm:spPr/>
      <dgm:t>
        <a:bodyPr/>
        <a:lstStyle/>
        <a:p>
          <a:r>
            <a:rPr lang="en-US" dirty="0"/>
            <a:t>Carbon Fiber Wrap</a:t>
          </a:r>
        </a:p>
      </dgm:t>
    </dgm:pt>
    <dgm:pt modelId="{70AC2E07-F7C8-4053-809F-AE4187C671B7}" type="parTrans" cxnId="{19E066F5-7788-401E-9292-5A6C385B7879}">
      <dgm:prSet/>
      <dgm:spPr/>
      <dgm:t>
        <a:bodyPr/>
        <a:lstStyle/>
        <a:p>
          <a:endParaRPr lang="en-US"/>
        </a:p>
      </dgm:t>
    </dgm:pt>
    <dgm:pt modelId="{22239536-C055-4352-8DCC-9075A3D0F6CE}" type="sibTrans" cxnId="{19E066F5-7788-401E-9292-5A6C385B7879}">
      <dgm:prSet/>
      <dgm:spPr/>
      <dgm:t>
        <a:bodyPr/>
        <a:lstStyle/>
        <a:p>
          <a:endParaRPr lang="en-US"/>
        </a:p>
      </dgm:t>
    </dgm:pt>
    <dgm:pt modelId="{FB8BCB5B-1B79-4646-8C96-F522B589485E}">
      <dgm:prSet/>
      <dgm:spPr/>
      <dgm:t>
        <a:bodyPr/>
        <a:lstStyle/>
        <a:p>
          <a:r>
            <a:rPr lang="en-US" dirty="0"/>
            <a:t>External Reinforcement</a:t>
          </a:r>
        </a:p>
      </dgm:t>
    </dgm:pt>
    <dgm:pt modelId="{65B560F4-C339-455A-A491-92991FAC2DE7}" type="parTrans" cxnId="{6171F6BD-9AEE-4A37-843A-965DAAC8FFE8}">
      <dgm:prSet/>
      <dgm:spPr/>
      <dgm:t>
        <a:bodyPr/>
        <a:lstStyle/>
        <a:p>
          <a:endParaRPr lang="en-US"/>
        </a:p>
      </dgm:t>
    </dgm:pt>
    <dgm:pt modelId="{0357FD4D-0B48-47B1-B73F-BA7A6EF93170}" type="sibTrans" cxnId="{6171F6BD-9AEE-4A37-843A-965DAAC8FFE8}">
      <dgm:prSet/>
      <dgm:spPr/>
      <dgm:t>
        <a:bodyPr/>
        <a:lstStyle/>
        <a:p>
          <a:endParaRPr lang="en-US"/>
        </a:p>
      </dgm:t>
    </dgm:pt>
    <dgm:pt modelId="{9CAE8419-B1F4-4975-ABD6-F3EDA885530F}">
      <dgm:prSet/>
      <dgm:spPr/>
      <dgm:t>
        <a:bodyPr/>
        <a:lstStyle/>
        <a:p>
          <a:r>
            <a:rPr lang="en-US" dirty="0"/>
            <a:t>Inserted Hose Lining</a:t>
          </a:r>
        </a:p>
      </dgm:t>
    </dgm:pt>
    <dgm:pt modelId="{CB58BAAD-6782-405B-B0D5-D72046145462}" type="parTrans" cxnId="{0B03723B-F5CE-4D6A-8D3D-49CCEFE19DFA}">
      <dgm:prSet/>
      <dgm:spPr/>
      <dgm:t>
        <a:bodyPr/>
        <a:lstStyle/>
        <a:p>
          <a:endParaRPr lang="en-US"/>
        </a:p>
      </dgm:t>
    </dgm:pt>
    <dgm:pt modelId="{E356D695-86ED-4C09-8FC7-B1969CAD1D54}" type="sibTrans" cxnId="{0B03723B-F5CE-4D6A-8D3D-49CCEFE19DFA}">
      <dgm:prSet/>
      <dgm:spPr/>
      <dgm:t>
        <a:bodyPr/>
        <a:lstStyle/>
        <a:p>
          <a:endParaRPr lang="en-US"/>
        </a:p>
      </dgm:t>
    </dgm:pt>
    <dgm:pt modelId="{7C02224A-39B9-46E4-A2EC-A2307A68FA1D}" type="pres">
      <dgm:prSet presAssocID="{1583EC97-48EB-46F0-B3E3-61601AFA90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9F2BE4-EA25-4773-BD3F-C318792FF424}" type="pres">
      <dgm:prSet presAssocID="{482CFD0F-D9E8-4D47-BC22-6C8B0D80572F}" presName="root" presStyleCnt="0"/>
      <dgm:spPr/>
    </dgm:pt>
    <dgm:pt modelId="{EE8139FD-7F04-463D-B4E5-B1BA6C23A198}" type="pres">
      <dgm:prSet presAssocID="{482CFD0F-D9E8-4D47-BC22-6C8B0D80572F}" presName="rootComposite" presStyleCnt="0"/>
      <dgm:spPr/>
    </dgm:pt>
    <dgm:pt modelId="{553637AF-4DF5-4F4E-9491-BA8E2291A473}" type="pres">
      <dgm:prSet presAssocID="{482CFD0F-D9E8-4D47-BC22-6C8B0D80572F}" presName="rootText" presStyleLbl="node1" presStyleIdx="0" presStyleCnt="4"/>
      <dgm:spPr/>
    </dgm:pt>
    <dgm:pt modelId="{6180B0B4-94CA-424E-9B46-B32AAB4E4365}" type="pres">
      <dgm:prSet presAssocID="{482CFD0F-D9E8-4D47-BC22-6C8B0D80572F}" presName="rootConnector" presStyleLbl="node1" presStyleIdx="0" presStyleCnt="4"/>
      <dgm:spPr/>
    </dgm:pt>
    <dgm:pt modelId="{3EFBD09E-6861-458E-9362-F348CECBB65A}" type="pres">
      <dgm:prSet presAssocID="{482CFD0F-D9E8-4D47-BC22-6C8B0D80572F}" presName="childShape" presStyleCnt="0"/>
      <dgm:spPr/>
    </dgm:pt>
    <dgm:pt modelId="{B12860BE-8BCA-4BDD-A2AB-298EDEFF398F}" type="pres">
      <dgm:prSet presAssocID="{19A0EE8D-6ABA-442A-B5D9-68B33852752C}" presName="Name13" presStyleLbl="parChTrans1D2" presStyleIdx="0" presStyleCnt="10"/>
      <dgm:spPr/>
    </dgm:pt>
    <dgm:pt modelId="{AC8A31A0-7FBF-4820-8FFE-2E75D2C95113}" type="pres">
      <dgm:prSet presAssocID="{9748482B-F803-41D1-BCF8-01996C952282}" presName="childText" presStyleLbl="bgAcc1" presStyleIdx="0" presStyleCnt="10">
        <dgm:presLayoutVars>
          <dgm:bulletEnabled val="1"/>
        </dgm:presLayoutVars>
      </dgm:prSet>
      <dgm:spPr/>
    </dgm:pt>
    <dgm:pt modelId="{A9BB2D8F-E922-4A07-9896-B08AD1E7B5A5}" type="pres">
      <dgm:prSet presAssocID="{EB349B97-7004-4B20-A1E8-91FB9F0FB19A}" presName="Name13" presStyleLbl="parChTrans1D2" presStyleIdx="1" presStyleCnt="10"/>
      <dgm:spPr/>
    </dgm:pt>
    <dgm:pt modelId="{00F1BF90-AC55-4A5C-8771-D3AE8C9A5044}" type="pres">
      <dgm:prSet presAssocID="{5EBF731A-7B20-4743-9764-4C7D97E008D6}" presName="childText" presStyleLbl="bgAcc1" presStyleIdx="1" presStyleCnt="10">
        <dgm:presLayoutVars>
          <dgm:bulletEnabled val="1"/>
        </dgm:presLayoutVars>
      </dgm:prSet>
      <dgm:spPr/>
    </dgm:pt>
    <dgm:pt modelId="{E4BF40F3-564A-4844-8F76-1578B9B75524}" type="pres">
      <dgm:prSet presAssocID="{5FE8A7CF-C634-48C1-9793-537F6F5779AE}" presName="Name13" presStyleLbl="parChTrans1D2" presStyleIdx="2" presStyleCnt="10"/>
      <dgm:spPr/>
    </dgm:pt>
    <dgm:pt modelId="{D81537BD-F010-4CB2-8BA4-355FAECDAD26}" type="pres">
      <dgm:prSet presAssocID="{336E486E-5A84-42C7-8608-58875842C894}" presName="childText" presStyleLbl="bgAcc1" presStyleIdx="2" presStyleCnt="10">
        <dgm:presLayoutVars>
          <dgm:bulletEnabled val="1"/>
        </dgm:presLayoutVars>
      </dgm:prSet>
      <dgm:spPr/>
    </dgm:pt>
    <dgm:pt modelId="{8B13896D-4347-4AC7-BFB1-A0093ECBB25E}" type="pres">
      <dgm:prSet presAssocID="{78095FE7-64D1-418B-BEF1-3204323E09D0}" presName="root" presStyleCnt="0"/>
      <dgm:spPr/>
    </dgm:pt>
    <dgm:pt modelId="{AED87E71-39DA-4051-BCBE-B0B5547A2C8F}" type="pres">
      <dgm:prSet presAssocID="{78095FE7-64D1-418B-BEF1-3204323E09D0}" presName="rootComposite" presStyleCnt="0"/>
      <dgm:spPr/>
    </dgm:pt>
    <dgm:pt modelId="{6B2A0122-CD7C-40FE-8188-D8C665CC83FE}" type="pres">
      <dgm:prSet presAssocID="{78095FE7-64D1-418B-BEF1-3204323E09D0}" presName="rootText" presStyleLbl="node1" presStyleIdx="1" presStyleCnt="4"/>
      <dgm:spPr/>
    </dgm:pt>
    <dgm:pt modelId="{EEE5614B-6225-46FE-89CE-2F52A89F4D97}" type="pres">
      <dgm:prSet presAssocID="{78095FE7-64D1-418B-BEF1-3204323E09D0}" presName="rootConnector" presStyleLbl="node1" presStyleIdx="1" presStyleCnt="4"/>
      <dgm:spPr/>
    </dgm:pt>
    <dgm:pt modelId="{C64FAF79-8CA8-4523-ABC8-66E5D7BEF607}" type="pres">
      <dgm:prSet presAssocID="{78095FE7-64D1-418B-BEF1-3204323E09D0}" presName="childShape" presStyleCnt="0"/>
      <dgm:spPr/>
    </dgm:pt>
    <dgm:pt modelId="{573DAC1E-5EC1-47FD-80A6-6E631978FDCF}" type="pres">
      <dgm:prSet presAssocID="{D9A8C20C-8C41-404D-8010-8916B35F03E2}" presName="Name13" presStyleLbl="parChTrans1D2" presStyleIdx="3" presStyleCnt="10"/>
      <dgm:spPr/>
    </dgm:pt>
    <dgm:pt modelId="{AD27EF69-44E2-48FA-B027-941B39E38AAF}" type="pres">
      <dgm:prSet presAssocID="{4328FFC2-7B36-4CE9-B007-656C74723A9D}" presName="childText" presStyleLbl="bgAcc1" presStyleIdx="3" presStyleCnt="10">
        <dgm:presLayoutVars>
          <dgm:bulletEnabled val="1"/>
        </dgm:presLayoutVars>
      </dgm:prSet>
      <dgm:spPr/>
    </dgm:pt>
    <dgm:pt modelId="{0374849C-F239-4883-82BD-55F1D691E759}" type="pres">
      <dgm:prSet presAssocID="{D1E91968-F225-44A4-988B-91BBCA25AE25}" presName="Name13" presStyleLbl="parChTrans1D2" presStyleIdx="4" presStyleCnt="10"/>
      <dgm:spPr/>
    </dgm:pt>
    <dgm:pt modelId="{194BE90D-27D1-4C89-BBE6-3A7370E3A822}" type="pres">
      <dgm:prSet presAssocID="{83336425-7917-48C5-83C6-7D156F2B4470}" presName="childText" presStyleLbl="bgAcc1" presStyleIdx="4" presStyleCnt="10">
        <dgm:presLayoutVars>
          <dgm:bulletEnabled val="1"/>
        </dgm:presLayoutVars>
      </dgm:prSet>
      <dgm:spPr/>
    </dgm:pt>
    <dgm:pt modelId="{BE9F03B4-4B52-4E47-88C0-F7F24720E850}" type="pres">
      <dgm:prSet presAssocID="{03DC1F6D-D8F0-4ADD-BA52-3993DB762E19}" presName="root" presStyleCnt="0"/>
      <dgm:spPr/>
    </dgm:pt>
    <dgm:pt modelId="{D28D4263-9E34-41C6-BA5E-2BBD7E5ED3E9}" type="pres">
      <dgm:prSet presAssocID="{03DC1F6D-D8F0-4ADD-BA52-3993DB762E19}" presName="rootComposite" presStyleCnt="0"/>
      <dgm:spPr/>
    </dgm:pt>
    <dgm:pt modelId="{116BE291-94D3-43A6-94DE-29BAAACD944A}" type="pres">
      <dgm:prSet presAssocID="{03DC1F6D-D8F0-4ADD-BA52-3993DB762E19}" presName="rootText" presStyleLbl="node1" presStyleIdx="2" presStyleCnt="4"/>
      <dgm:spPr/>
    </dgm:pt>
    <dgm:pt modelId="{BEF42863-45AD-491E-B9D6-097BE45C538E}" type="pres">
      <dgm:prSet presAssocID="{03DC1F6D-D8F0-4ADD-BA52-3993DB762E19}" presName="rootConnector" presStyleLbl="node1" presStyleIdx="2" presStyleCnt="4"/>
      <dgm:spPr/>
    </dgm:pt>
    <dgm:pt modelId="{9764F6EF-7C01-4DDA-BDE3-DD47BC403E88}" type="pres">
      <dgm:prSet presAssocID="{03DC1F6D-D8F0-4ADD-BA52-3993DB762E19}" presName="childShape" presStyleCnt="0"/>
      <dgm:spPr/>
    </dgm:pt>
    <dgm:pt modelId="{12071DCC-77BF-4029-9C25-F80CA96E7717}" type="pres">
      <dgm:prSet presAssocID="{8CF20D33-ED15-4004-9025-3D90B6D6CDA8}" presName="Name13" presStyleLbl="parChTrans1D2" presStyleIdx="5" presStyleCnt="10"/>
      <dgm:spPr/>
    </dgm:pt>
    <dgm:pt modelId="{7B6C29C2-EA3C-4001-8F75-4C4AA37FD54D}" type="pres">
      <dgm:prSet presAssocID="{7461CA2C-5F03-4368-B409-5BDAF24582EE}" presName="childText" presStyleLbl="bgAcc1" presStyleIdx="5" presStyleCnt="10">
        <dgm:presLayoutVars>
          <dgm:bulletEnabled val="1"/>
        </dgm:presLayoutVars>
      </dgm:prSet>
      <dgm:spPr/>
    </dgm:pt>
    <dgm:pt modelId="{E543FE65-E868-44B3-A054-A6D1B70D8B19}" type="pres">
      <dgm:prSet presAssocID="{CB58BAAD-6782-405B-B0D5-D72046145462}" presName="Name13" presStyleLbl="parChTrans1D2" presStyleIdx="6" presStyleCnt="10"/>
      <dgm:spPr/>
    </dgm:pt>
    <dgm:pt modelId="{9E39E079-AD97-42C0-A546-E2C9E7B4F82A}" type="pres">
      <dgm:prSet presAssocID="{9CAE8419-B1F4-4975-ABD6-F3EDA885530F}" presName="childText" presStyleLbl="bgAcc1" presStyleIdx="6" presStyleCnt="10">
        <dgm:presLayoutVars>
          <dgm:bulletEnabled val="1"/>
        </dgm:presLayoutVars>
      </dgm:prSet>
      <dgm:spPr/>
    </dgm:pt>
    <dgm:pt modelId="{3CAB70EF-0038-49B5-89E1-9BF2FCB5E45E}" type="pres">
      <dgm:prSet presAssocID="{3EF56E8B-218B-42DA-AC4A-9376502F4BC5}" presName="root" presStyleCnt="0"/>
      <dgm:spPr/>
    </dgm:pt>
    <dgm:pt modelId="{97B175EC-1B22-435F-A32B-F6C0B81FD4C3}" type="pres">
      <dgm:prSet presAssocID="{3EF56E8B-218B-42DA-AC4A-9376502F4BC5}" presName="rootComposite" presStyleCnt="0"/>
      <dgm:spPr/>
    </dgm:pt>
    <dgm:pt modelId="{FDC3101E-0BEB-4A90-B296-0A6724D3435B}" type="pres">
      <dgm:prSet presAssocID="{3EF56E8B-218B-42DA-AC4A-9376502F4BC5}" presName="rootText" presStyleLbl="node1" presStyleIdx="3" presStyleCnt="4"/>
      <dgm:spPr/>
    </dgm:pt>
    <dgm:pt modelId="{1CE9D3FB-A537-43CD-AEF9-35A9AC2AB257}" type="pres">
      <dgm:prSet presAssocID="{3EF56E8B-218B-42DA-AC4A-9376502F4BC5}" presName="rootConnector" presStyleLbl="node1" presStyleIdx="3" presStyleCnt="4"/>
      <dgm:spPr/>
    </dgm:pt>
    <dgm:pt modelId="{0BEDA67D-3A73-4ABC-A18A-D6849B25B9AC}" type="pres">
      <dgm:prSet presAssocID="{3EF56E8B-218B-42DA-AC4A-9376502F4BC5}" presName="childShape" presStyleCnt="0"/>
      <dgm:spPr/>
    </dgm:pt>
    <dgm:pt modelId="{F69A6126-FAEA-4F27-83B6-7CABBF52205F}" type="pres">
      <dgm:prSet presAssocID="{686EE9C4-7E7C-4573-A20C-14860FF053B1}" presName="Name13" presStyleLbl="parChTrans1D2" presStyleIdx="7" presStyleCnt="10"/>
      <dgm:spPr/>
    </dgm:pt>
    <dgm:pt modelId="{66894A0A-BFD6-4E5D-A5EF-72406CB89955}" type="pres">
      <dgm:prSet presAssocID="{FC180E9F-0BA4-4AB6-842E-8D72680C108D}" presName="childText" presStyleLbl="bgAcc1" presStyleIdx="7" presStyleCnt="10">
        <dgm:presLayoutVars>
          <dgm:bulletEnabled val="1"/>
        </dgm:presLayoutVars>
      </dgm:prSet>
      <dgm:spPr/>
    </dgm:pt>
    <dgm:pt modelId="{7AC7AFAF-9793-405E-93A9-E5A7CF42D4F2}" type="pres">
      <dgm:prSet presAssocID="{70AC2E07-F7C8-4053-809F-AE4187C671B7}" presName="Name13" presStyleLbl="parChTrans1D2" presStyleIdx="8" presStyleCnt="10"/>
      <dgm:spPr/>
    </dgm:pt>
    <dgm:pt modelId="{B507EE65-5771-4727-950F-AC6CDD3889D6}" type="pres">
      <dgm:prSet presAssocID="{8DFE62EC-6C48-4361-A8CD-9A75CC1F8368}" presName="childText" presStyleLbl="bgAcc1" presStyleIdx="8" presStyleCnt="10">
        <dgm:presLayoutVars>
          <dgm:bulletEnabled val="1"/>
        </dgm:presLayoutVars>
      </dgm:prSet>
      <dgm:spPr/>
    </dgm:pt>
    <dgm:pt modelId="{79F8D9C2-9FD2-4C72-99EA-F72578B878E7}" type="pres">
      <dgm:prSet presAssocID="{65B560F4-C339-455A-A491-92991FAC2DE7}" presName="Name13" presStyleLbl="parChTrans1D2" presStyleIdx="9" presStyleCnt="10"/>
      <dgm:spPr/>
    </dgm:pt>
    <dgm:pt modelId="{7217F00B-A4AE-44F9-A967-7F10EB82FBB6}" type="pres">
      <dgm:prSet presAssocID="{FB8BCB5B-1B79-4646-8C96-F522B589485E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8A289106-6B28-47DC-9E80-BEB6C00A26DD}" type="presOf" srcId="{8CF20D33-ED15-4004-9025-3D90B6D6CDA8}" destId="{12071DCC-77BF-4029-9C25-F80CA96E7717}" srcOrd="0" destOrd="0" presId="urn:microsoft.com/office/officeart/2005/8/layout/hierarchy3"/>
    <dgm:cxn modelId="{A755FD07-3E4A-4086-91B5-BCFA65D52D27}" type="presOf" srcId="{8DFE62EC-6C48-4361-A8CD-9A75CC1F8368}" destId="{B507EE65-5771-4727-950F-AC6CDD3889D6}" srcOrd="0" destOrd="0" presId="urn:microsoft.com/office/officeart/2005/8/layout/hierarchy3"/>
    <dgm:cxn modelId="{5F298C1A-1C0C-4679-87BE-B7EEABCC72E3}" type="presOf" srcId="{482CFD0F-D9E8-4D47-BC22-6C8B0D80572F}" destId="{6180B0B4-94CA-424E-9B46-B32AAB4E4365}" srcOrd="1" destOrd="0" presId="urn:microsoft.com/office/officeart/2005/8/layout/hierarchy3"/>
    <dgm:cxn modelId="{3BB4311E-237B-4B6F-B6F5-BAC702894936}" type="presOf" srcId="{EB349B97-7004-4B20-A1E8-91FB9F0FB19A}" destId="{A9BB2D8F-E922-4A07-9896-B08AD1E7B5A5}" srcOrd="0" destOrd="0" presId="urn:microsoft.com/office/officeart/2005/8/layout/hierarchy3"/>
    <dgm:cxn modelId="{4ECCFB1F-6A05-4614-A220-DAA8195D4797}" srcId="{482CFD0F-D9E8-4D47-BC22-6C8B0D80572F}" destId="{5EBF731A-7B20-4743-9764-4C7D97E008D6}" srcOrd="1" destOrd="0" parTransId="{EB349B97-7004-4B20-A1E8-91FB9F0FB19A}" sibTransId="{3F9C0974-73FA-4635-B954-0E8FDBD01633}"/>
    <dgm:cxn modelId="{8313782E-3866-422C-9671-56B684285C33}" srcId="{1583EC97-48EB-46F0-B3E3-61601AFA901B}" destId="{482CFD0F-D9E8-4D47-BC22-6C8B0D80572F}" srcOrd="0" destOrd="0" parTransId="{6C80B0D4-7126-4F48-B9F8-39D84ED19445}" sibTransId="{B8017A7C-2F1F-4F9F-937E-88AD4B053F02}"/>
    <dgm:cxn modelId="{A87A6D33-467E-423A-828C-58CCDEF35133}" type="presOf" srcId="{65B560F4-C339-455A-A491-92991FAC2DE7}" destId="{79F8D9C2-9FD2-4C72-99EA-F72578B878E7}" srcOrd="0" destOrd="0" presId="urn:microsoft.com/office/officeart/2005/8/layout/hierarchy3"/>
    <dgm:cxn modelId="{0B03723B-F5CE-4D6A-8D3D-49CCEFE19DFA}" srcId="{03DC1F6D-D8F0-4ADD-BA52-3993DB762E19}" destId="{9CAE8419-B1F4-4975-ABD6-F3EDA885530F}" srcOrd="1" destOrd="0" parTransId="{CB58BAAD-6782-405B-B0D5-D72046145462}" sibTransId="{E356D695-86ED-4C09-8FC7-B1969CAD1D54}"/>
    <dgm:cxn modelId="{42A7383D-1E15-4652-A5CF-AEB7623A30C0}" type="presOf" srcId="{FB8BCB5B-1B79-4646-8C96-F522B589485E}" destId="{7217F00B-A4AE-44F9-A967-7F10EB82FBB6}" srcOrd="0" destOrd="0" presId="urn:microsoft.com/office/officeart/2005/8/layout/hierarchy3"/>
    <dgm:cxn modelId="{BBE17D5E-A730-420B-9394-B18527BEFBBB}" type="presOf" srcId="{19A0EE8D-6ABA-442A-B5D9-68B33852752C}" destId="{B12860BE-8BCA-4BDD-A2AB-298EDEFF398F}" srcOrd="0" destOrd="0" presId="urn:microsoft.com/office/officeart/2005/8/layout/hierarchy3"/>
    <dgm:cxn modelId="{C6A40C61-A624-4D0E-AECE-008EB283D554}" srcId="{3EF56E8B-218B-42DA-AC4A-9376502F4BC5}" destId="{FC180E9F-0BA4-4AB6-842E-8D72680C108D}" srcOrd="0" destOrd="0" parTransId="{686EE9C4-7E7C-4573-A20C-14860FF053B1}" sibTransId="{F53087BF-B178-4897-9F22-2C44B6AA232A}"/>
    <dgm:cxn modelId="{E6EF6567-ECE7-48DA-92AA-EB09BDA33720}" srcId="{78095FE7-64D1-418B-BEF1-3204323E09D0}" destId="{4328FFC2-7B36-4CE9-B007-656C74723A9D}" srcOrd="0" destOrd="0" parTransId="{D9A8C20C-8C41-404D-8010-8916B35F03E2}" sibTransId="{38F9DB74-B5AC-4B43-ADCB-55D01AADD98F}"/>
    <dgm:cxn modelId="{1F2B8647-9388-4D2A-9AD4-A2BFA4FBE183}" type="presOf" srcId="{9CAE8419-B1F4-4975-ABD6-F3EDA885530F}" destId="{9E39E079-AD97-42C0-A546-E2C9E7B4F82A}" srcOrd="0" destOrd="0" presId="urn:microsoft.com/office/officeart/2005/8/layout/hierarchy3"/>
    <dgm:cxn modelId="{73EA6A4B-B068-40AB-924E-95FB5154D741}" type="presOf" srcId="{5EBF731A-7B20-4743-9764-4C7D97E008D6}" destId="{00F1BF90-AC55-4A5C-8771-D3AE8C9A5044}" srcOrd="0" destOrd="0" presId="urn:microsoft.com/office/officeart/2005/8/layout/hierarchy3"/>
    <dgm:cxn modelId="{72557E6B-5ABC-492E-8966-E6A485638D9E}" type="presOf" srcId="{78095FE7-64D1-418B-BEF1-3204323E09D0}" destId="{6B2A0122-CD7C-40FE-8188-D8C665CC83FE}" srcOrd="0" destOrd="0" presId="urn:microsoft.com/office/officeart/2005/8/layout/hierarchy3"/>
    <dgm:cxn modelId="{EFA5B84E-3B7D-4B49-AB5F-4313CB8E2025}" type="presOf" srcId="{3EF56E8B-218B-42DA-AC4A-9376502F4BC5}" destId="{FDC3101E-0BEB-4A90-B296-0A6724D3435B}" srcOrd="0" destOrd="0" presId="urn:microsoft.com/office/officeart/2005/8/layout/hierarchy3"/>
    <dgm:cxn modelId="{ADCEC855-4EFF-4F62-A936-98BA3242907F}" type="presOf" srcId="{686EE9C4-7E7C-4573-A20C-14860FF053B1}" destId="{F69A6126-FAEA-4F27-83B6-7CABBF52205F}" srcOrd="0" destOrd="0" presId="urn:microsoft.com/office/officeart/2005/8/layout/hierarchy3"/>
    <dgm:cxn modelId="{AEA88156-AFE4-4688-971D-7B2007104CAB}" srcId="{03DC1F6D-D8F0-4ADD-BA52-3993DB762E19}" destId="{7461CA2C-5F03-4368-B409-5BDAF24582EE}" srcOrd="0" destOrd="0" parTransId="{8CF20D33-ED15-4004-9025-3D90B6D6CDA8}" sibTransId="{A49CB67D-C4EF-4610-A630-97A4D6ED90E1}"/>
    <dgm:cxn modelId="{629AC356-BA93-416A-87B6-F726D0336FE0}" type="presOf" srcId="{CB58BAAD-6782-405B-B0D5-D72046145462}" destId="{E543FE65-E868-44B3-A054-A6D1B70D8B19}" srcOrd="0" destOrd="0" presId="urn:microsoft.com/office/officeart/2005/8/layout/hierarchy3"/>
    <dgm:cxn modelId="{AA7ADA7B-AB01-46DF-BC38-F83E2ADC4897}" type="presOf" srcId="{83336425-7917-48C5-83C6-7D156F2B4470}" destId="{194BE90D-27D1-4C89-BBE6-3A7370E3A822}" srcOrd="0" destOrd="0" presId="urn:microsoft.com/office/officeart/2005/8/layout/hierarchy3"/>
    <dgm:cxn modelId="{4E74897D-9772-42BA-92ED-58F6EF250E3A}" srcId="{482CFD0F-D9E8-4D47-BC22-6C8B0D80572F}" destId="{336E486E-5A84-42C7-8608-58875842C894}" srcOrd="2" destOrd="0" parTransId="{5FE8A7CF-C634-48C1-9793-537F6F5779AE}" sibTransId="{8589E4C4-D8AB-4099-AEC0-5336B703E871}"/>
    <dgm:cxn modelId="{34F5757E-5250-4B11-95C8-E514C6DA410A}" type="presOf" srcId="{7461CA2C-5F03-4368-B409-5BDAF24582EE}" destId="{7B6C29C2-EA3C-4001-8F75-4C4AA37FD54D}" srcOrd="0" destOrd="0" presId="urn:microsoft.com/office/officeart/2005/8/layout/hierarchy3"/>
    <dgm:cxn modelId="{968F2A7F-3382-4F34-8637-AA21567E2F7D}" type="presOf" srcId="{4328FFC2-7B36-4CE9-B007-656C74723A9D}" destId="{AD27EF69-44E2-48FA-B027-941B39E38AAF}" srcOrd="0" destOrd="0" presId="urn:microsoft.com/office/officeart/2005/8/layout/hierarchy3"/>
    <dgm:cxn modelId="{C0983C7F-867F-44D8-9C66-9E0E25D33EB0}" type="presOf" srcId="{3EF56E8B-218B-42DA-AC4A-9376502F4BC5}" destId="{1CE9D3FB-A537-43CD-AEF9-35A9AC2AB257}" srcOrd="1" destOrd="0" presId="urn:microsoft.com/office/officeart/2005/8/layout/hierarchy3"/>
    <dgm:cxn modelId="{BFFC7384-035E-4A78-A80E-7397A5AEB250}" type="presOf" srcId="{D9A8C20C-8C41-404D-8010-8916B35F03E2}" destId="{573DAC1E-5EC1-47FD-80A6-6E631978FDCF}" srcOrd="0" destOrd="0" presId="urn:microsoft.com/office/officeart/2005/8/layout/hierarchy3"/>
    <dgm:cxn modelId="{5D525396-1040-4F1B-995B-6947B272C17A}" type="presOf" srcId="{70AC2E07-F7C8-4053-809F-AE4187C671B7}" destId="{7AC7AFAF-9793-405E-93A9-E5A7CF42D4F2}" srcOrd="0" destOrd="0" presId="urn:microsoft.com/office/officeart/2005/8/layout/hierarchy3"/>
    <dgm:cxn modelId="{BDDC2A9C-3904-4E03-BCA5-92C3E464BE3D}" type="presOf" srcId="{336E486E-5A84-42C7-8608-58875842C894}" destId="{D81537BD-F010-4CB2-8BA4-355FAECDAD26}" srcOrd="0" destOrd="0" presId="urn:microsoft.com/office/officeart/2005/8/layout/hierarchy3"/>
    <dgm:cxn modelId="{1BC31DA9-2189-40A8-8EDD-B8D802E95584}" type="presOf" srcId="{9748482B-F803-41D1-BCF8-01996C952282}" destId="{AC8A31A0-7FBF-4820-8FFE-2E75D2C95113}" srcOrd="0" destOrd="0" presId="urn:microsoft.com/office/officeart/2005/8/layout/hierarchy3"/>
    <dgm:cxn modelId="{087598AD-F57A-4619-931F-EE16409BC1FF}" type="presOf" srcId="{03DC1F6D-D8F0-4ADD-BA52-3993DB762E19}" destId="{116BE291-94D3-43A6-94DE-29BAAACD944A}" srcOrd="0" destOrd="0" presId="urn:microsoft.com/office/officeart/2005/8/layout/hierarchy3"/>
    <dgm:cxn modelId="{97AE5AAE-AB1D-4829-AC00-BF91ABD99FEB}" type="presOf" srcId="{03DC1F6D-D8F0-4ADD-BA52-3993DB762E19}" destId="{BEF42863-45AD-491E-B9D6-097BE45C538E}" srcOrd="1" destOrd="0" presId="urn:microsoft.com/office/officeart/2005/8/layout/hierarchy3"/>
    <dgm:cxn modelId="{9E72C6AE-0CEE-4391-A385-07EA1DE05E01}" type="presOf" srcId="{1583EC97-48EB-46F0-B3E3-61601AFA901B}" destId="{7C02224A-39B9-46E4-A2EC-A2307A68FA1D}" srcOrd="0" destOrd="0" presId="urn:microsoft.com/office/officeart/2005/8/layout/hierarchy3"/>
    <dgm:cxn modelId="{6171F6BD-9AEE-4A37-843A-965DAAC8FFE8}" srcId="{3EF56E8B-218B-42DA-AC4A-9376502F4BC5}" destId="{FB8BCB5B-1B79-4646-8C96-F522B589485E}" srcOrd="2" destOrd="0" parTransId="{65B560F4-C339-455A-A491-92991FAC2DE7}" sibTransId="{0357FD4D-0B48-47B1-B73F-BA7A6EF93170}"/>
    <dgm:cxn modelId="{FEEB83C0-884A-43BF-B1DC-9E943741FD7A}" type="presOf" srcId="{5FE8A7CF-C634-48C1-9793-537F6F5779AE}" destId="{E4BF40F3-564A-4844-8F76-1578B9B75524}" srcOrd="0" destOrd="0" presId="urn:microsoft.com/office/officeart/2005/8/layout/hierarchy3"/>
    <dgm:cxn modelId="{233819C9-10DC-4EE7-A503-5869B2B9284E}" type="presOf" srcId="{482CFD0F-D9E8-4D47-BC22-6C8B0D80572F}" destId="{553637AF-4DF5-4F4E-9491-BA8E2291A473}" srcOrd="0" destOrd="0" presId="urn:microsoft.com/office/officeart/2005/8/layout/hierarchy3"/>
    <dgm:cxn modelId="{2CDF5FE8-1CC1-4323-BCB3-312074B051FE}" srcId="{78095FE7-64D1-418B-BEF1-3204323E09D0}" destId="{83336425-7917-48C5-83C6-7D156F2B4470}" srcOrd="1" destOrd="0" parTransId="{D1E91968-F225-44A4-988B-91BBCA25AE25}" sibTransId="{9F376AA0-652C-420B-BC22-8B9732B06F35}"/>
    <dgm:cxn modelId="{B08E67E9-F457-46EA-95B9-0E084B0F016F}" srcId="{1583EC97-48EB-46F0-B3E3-61601AFA901B}" destId="{03DC1F6D-D8F0-4ADD-BA52-3993DB762E19}" srcOrd="2" destOrd="0" parTransId="{38EA6903-AED2-4ACB-8089-5460785C9FA1}" sibTransId="{1362824B-81B6-4D20-8BA7-7FF07D9BB692}"/>
    <dgm:cxn modelId="{8FDC4EF0-6F1E-4245-A12C-D0E910E9CAEA}" type="presOf" srcId="{D1E91968-F225-44A4-988B-91BBCA25AE25}" destId="{0374849C-F239-4883-82BD-55F1D691E759}" srcOrd="0" destOrd="0" presId="urn:microsoft.com/office/officeart/2005/8/layout/hierarchy3"/>
    <dgm:cxn modelId="{80CBA4F2-2B5A-40A4-826C-E37BA0B72684}" type="presOf" srcId="{78095FE7-64D1-418B-BEF1-3204323E09D0}" destId="{EEE5614B-6225-46FE-89CE-2F52A89F4D97}" srcOrd="1" destOrd="0" presId="urn:microsoft.com/office/officeart/2005/8/layout/hierarchy3"/>
    <dgm:cxn modelId="{A21C14F3-54D3-4CE3-929B-E7FBE737001D}" type="presOf" srcId="{FC180E9F-0BA4-4AB6-842E-8D72680C108D}" destId="{66894A0A-BFD6-4E5D-A5EF-72406CB89955}" srcOrd="0" destOrd="0" presId="urn:microsoft.com/office/officeart/2005/8/layout/hierarchy3"/>
    <dgm:cxn modelId="{19E066F5-7788-401E-9292-5A6C385B7879}" srcId="{3EF56E8B-218B-42DA-AC4A-9376502F4BC5}" destId="{8DFE62EC-6C48-4361-A8CD-9A75CC1F8368}" srcOrd="1" destOrd="0" parTransId="{70AC2E07-F7C8-4053-809F-AE4187C671B7}" sibTransId="{22239536-C055-4352-8DCC-9075A3D0F6CE}"/>
    <dgm:cxn modelId="{D7D4ECF9-B8AC-4244-BAF1-8021878F1D7E}" srcId="{482CFD0F-D9E8-4D47-BC22-6C8B0D80572F}" destId="{9748482B-F803-41D1-BCF8-01996C952282}" srcOrd="0" destOrd="0" parTransId="{19A0EE8D-6ABA-442A-B5D9-68B33852752C}" sibTransId="{759321E8-C457-497D-A095-2C0776CD5EAA}"/>
    <dgm:cxn modelId="{433A9DFC-D70A-411E-869C-8AE927B1D106}" srcId="{1583EC97-48EB-46F0-B3E3-61601AFA901B}" destId="{78095FE7-64D1-418B-BEF1-3204323E09D0}" srcOrd="1" destOrd="0" parTransId="{CCE937EC-C206-48EF-A2B0-7FA394B06159}" sibTransId="{65C846A4-D26E-4DDF-898B-3767759B47E7}"/>
    <dgm:cxn modelId="{4DCA37FF-ED88-4156-8BA4-B6CADCD298D3}" srcId="{1583EC97-48EB-46F0-B3E3-61601AFA901B}" destId="{3EF56E8B-218B-42DA-AC4A-9376502F4BC5}" srcOrd="3" destOrd="0" parTransId="{DDB42E3E-A47A-46D8-B3B6-302221B1C475}" sibTransId="{B36D281E-D9BE-496A-AECA-9F94F9AD75CA}"/>
    <dgm:cxn modelId="{EA406ECA-AEE5-4526-BF74-0E250D868346}" type="presParOf" srcId="{7C02224A-39B9-46E4-A2EC-A2307A68FA1D}" destId="{789F2BE4-EA25-4773-BD3F-C318792FF424}" srcOrd="0" destOrd="0" presId="urn:microsoft.com/office/officeart/2005/8/layout/hierarchy3"/>
    <dgm:cxn modelId="{7BDEC5C2-687E-4E65-BB54-8873B55ECEAB}" type="presParOf" srcId="{789F2BE4-EA25-4773-BD3F-C318792FF424}" destId="{EE8139FD-7F04-463D-B4E5-B1BA6C23A198}" srcOrd="0" destOrd="0" presId="urn:microsoft.com/office/officeart/2005/8/layout/hierarchy3"/>
    <dgm:cxn modelId="{F00D9438-6587-4410-890B-3B4D5B3C6CB4}" type="presParOf" srcId="{EE8139FD-7F04-463D-B4E5-B1BA6C23A198}" destId="{553637AF-4DF5-4F4E-9491-BA8E2291A473}" srcOrd="0" destOrd="0" presId="urn:microsoft.com/office/officeart/2005/8/layout/hierarchy3"/>
    <dgm:cxn modelId="{EEFA455A-7BE1-4127-8407-C4978601DDA1}" type="presParOf" srcId="{EE8139FD-7F04-463D-B4E5-B1BA6C23A198}" destId="{6180B0B4-94CA-424E-9B46-B32AAB4E4365}" srcOrd="1" destOrd="0" presId="urn:microsoft.com/office/officeart/2005/8/layout/hierarchy3"/>
    <dgm:cxn modelId="{9E905E4A-7BDA-4F8B-84A7-2D5271E078D0}" type="presParOf" srcId="{789F2BE4-EA25-4773-BD3F-C318792FF424}" destId="{3EFBD09E-6861-458E-9362-F348CECBB65A}" srcOrd="1" destOrd="0" presId="urn:microsoft.com/office/officeart/2005/8/layout/hierarchy3"/>
    <dgm:cxn modelId="{2BCB638A-1410-49AC-8338-D1096B69AB9E}" type="presParOf" srcId="{3EFBD09E-6861-458E-9362-F348CECBB65A}" destId="{B12860BE-8BCA-4BDD-A2AB-298EDEFF398F}" srcOrd="0" destOrd="0" presId="urn:microsoft.com/office/officeart/2005/8/layout/hierarchy3"/>
    <dgm:cxn modelId="{CE43CB6F-E8FD-4EA3-B9BB-6E52E57E8912}" type="presParOf" srcId="{3EFBD09E-6861-458E-9362-F348CECBB65A}" destId="{AC8A31A0-7FBF-4820-8FFE-2E75D2C95113}" srcOrd="1" destOrd="0" presId="urn:microsoft.com/office/officeart/2005/8/layout/hierarchy3"/>
    <dgm:cxn modelId="{B601C887-21C5-495C-A087-44D6BADA4D9E}" type="presParOf" srcId="{3EFBD09E-6861-458E-9362-F348CECBB65A}" destId="{A9BB2D8F-E922-4A07-9896-B08AD1E7B5A5}" srcOrd="2" destOrd="0" presId="urn:microsoft.com/office/officeart/2005/8/layout/hierarchy3"/>
    <dgm:cxn modelId="{2F8E54FD-D5E1-4BE6-A70B-1191B21710CF}" type="presParOf" srcId="{3EFBD09E-6861-458E-9362-F348CECBB65A}" destId="{00F1BF90-AC55-4A5C-8771-D3AE8C9A5044}" srcOrd="3" destOrd="0" presId="urn:microsoft.com/office/officeart/2005/8/layout/hierarchy3"/>
    <dgm:cxn modelId="{C96EF579-0279-4D20-B889-A2A300C7742A}" type="presParOf" srcId="{3EFBD09E-6861-458E-9362-F348CECBB65A}" destId="{E4BF40F3-564A-4844-8F76-1578B9B75524}" srcOrd="4" destOrd="0" presId="urn:microsoft.com/office/officeart/2005/8/layout/hierarchy3"/>
    <dgm:cxn modelId="{F8C1A0A4-E2EC-4CAB-8076-D4ABDE9BAC23}" type="presParOf" srcId="{3EFBD09E-6861-458E-9362-F348CECBB65A}" destId="{D81537BD-F010-4CB2-8BA4-355FAECDAD26}" srcOrd="5" destOrd="0" presId="urn:microsoft.com/office/officeart/2005/8/layout/hierarchy3"/>
    <dgm:cxn modelId="{6DA5D2D4-C39D-471A-A0A8-C3269B5B49C2}" type="presParOf" srcId="{7C02224A-39B9-46E4-A2EC-A2307A68FA1D}" destId="{8B13896D-4347-4AC7-BFB1-A0093ECBB25E}" srcOrd="1" destOrd="0" presId="urn:microsoft.com/office/officeart/2005/8/layout/hierarchy3"/>
    <dgm:cxn modelId="{40EA5F84-7BFD-495A-8583-ED24B3363D49}" type="presParOf" srcId="{8B13896D-4347-4AC7-BFB1-A0093ECBB25E}" destId="{AED87E71-39DA-4051-BCBE-B0B5547A2C8F}" srcOrd="0" destOrd="0" presId="urn:microsoft.com/office/officeart/2005/8/layout/hierarchy3"/>
    <dgm:cxn modelId="{907B158B-3035-469E-A0BE-AEBF88B518A5}" type="presParOf" srcId="{AED87E71-39DA-4051-BCBE-B0B5547A2C8F}" destId="{6B2A0122-CD7C-40FE-8188-D8C665CC83FE}" srcOrd="0" destOrd="0" presId="urn:microsoft.com/office/officeart/2005/8/layout/hierarchy3"/>
    <dgm:cxn modelId="{0C3239B9-5B6B-416F-A6A8-E6EEB1E78F64}" type="presParOf" srcId="{AED87E71-39DA-4051-BCBE-B0B5547A2C8F}" destId="{EEE5614B-6225-46FE-89CE-2F52A89F4D97}" srcOrd="1" destOrd="0" presId="urn:microsoft.com/office/officeart/2005/8/layout/hierarchy3"/>
    <dgm:cxn modelId="{6DB28A60-02D4-4D32-9271-9E2A454CCC60}" type="presParOf" srcId="{8B13896D-4347-4AC7-BFB1-A0093ECBB25E}" destId="{C64FAF79-8CA8-4523-ABC8-66E5D7BEF607}" srcOrd="1" destOrd="0" presId="urn:microsoft.com/office/officeart/2005/8/layout/hierarchy3"/>
    <dgm:cxn modelId="{F41495E2-EDA6-4915-B8D2-53B9571FE640}" type="presParOf" srcId="{C64FAF79-8CA8-4523-ABC8-66E5D7BEF607}" destId="{573DAC1E-5EC1-47FD-80A6-6E631978FDCF}" srcOrd="0" destOrd="0" presId="urn:microsoft.com/office/officeart/2005/8/layout/hierarchy3"/>
    <dgm:cxn modelId="{B144864B-A48C-4396-BD14-A19EC7D6E833}" type="presParOf" srcId="{C64FAF79-8CA8-4523-ABC8-66E5D7BEF607}" destId="{AD27EF69-44E2-48FA-B027-941B39E38AAF}" srcOrd="1" destOrd="0" presId="urn:microsoft.com/office/officeart/2005/8/layout/hierarchy3"/>
    <dgm:cxn modelId="{81B310EC-5468-4107-8D43-C357FC0D557A}" type="presParOf" srcId="{C64FAF79-8CA8-4523-ABC8-66E5D7BEF607}" destId="{0374849C-F239-4883-82BD-55F1D691E759}" srcOrd="2" destOrd="0" presId="urn:microsoft.com/office/officeart/2005/8/layout/hierarchy3"/>
    <dgm:cxn modelId="{3B875694-3C85-40A2-8CBC-A909FACB1308}" type="presParOf" srcId="{C64FAF79-8CA8-4523-ABC8-66E5D7BEF607}" destId="{194BE90D-27D1-4C89-BBE6-3A7370E3A822}" srcOrd="3" destOrd="0" presId="urn:microsoft.com/office/officeart/2005/8/layout/hierarchy3"/>
    <dgm:cxn modelId="{AE083DC2-246B-4F9D-977E-51A89EDF35D2}" type="presParOf" srcId="{7C02224A-39B9-46E4-A2EC-A2307A68FA1D}" destId="{BE9F03B4-4B52-4E47-88C0-F7F24720E850}" srcOrd="2" destOrd="0" presId="urn:microsoft.com/office/officeart/2005/8/layout/hierarchy3"/>
    <dgm:cxn modelId="{0B1BFB93-FA6B-4F70-8B83-9B294720D066}" type="presParOf" srcId="{BE9F03B4-4B52-4E47-88C0-F7F24720E850}" destId="{D28D4263-9E34-41C6-BA5E-2BBD7E5ED3E9}" srcOrd="0" destOrd="0" presId="urn:microsoft.com/office/officeart/2005/8/layout/hierarchy3"/>
    <dgm:cxn modelId="{01B39B8E-EC29-42A2-A3F6-2A7735ED1C68}" type="presParOf" srcId="{D28D4263-9E34-41C6-BA5E-2BBD7E5ED3E9}" destId="{116BE291-94D3-43A6-94DE-29BAAACD944A}" srcOrd="0" destOrd="0" presId="urn:microsoft.com/office/officeart/2005/8/layout/hierarchy3"/>
    <dgm:cxn modelId="{D2EA10CB-1940-4CA5-B2C9-49DA7E59C6FB}" type="presParOf" srcId="{D28D4263-9E34-41C6-BA5E-2BBD7E5ED3E9}" destId="{BEF42863-45AD-491E-B9D6-097BE45C538E}" srcOrd="1" destOrd="0" presId="urn:microsoft.com/office/officeart/2005/8/layout/hierarchy3"/>
    <dgm:cxn modelId="{D63F4C98-E194-466A-9553-5A1DA10BEE8C}" type="presParOf" srcId="{BE9F03B4-4B52-4E47-88C0-F7F24720E850}" destId="{9764F6EF-7C01-4DDA-BDE3-DD47BC403E88}" srcOrd="1" destOrd="0" presId="urn:microsoft.com/office/officeart/2005/8/layout/hierarchy3"/>
    <dgm:cxn modelId="{A195FA77-D319-4BC8-AA74-FAF8005AB4D5}" type="presParOf" srcId="{9764F6EF-7C01-4DDA-BDE3-DD47BC403E88}" destId="{12071DCC-77BF-4029-9C25-F80CA96E7717}" srcOrd="0" destOrd="0" presId="urn:microsoft.com/office/officeart/2005/8/layout/hierarchy3"/>
    <dgm:cxn modelId="{8768BBD2-4F0B-47D0-88A0-16F7F80BF0B8}" type="presParOf" srcId="{9764F6EF-7C01-4DDA-BDE3-DD47BC403E88}" destId="{7B6C29C2-EA3C-4001-8F75-4C4AA37FD54D}" srcOrd="1" destOrd="0" presId="urn:microsoft.com/office/officeart/2005/8/layout/hierarchy3"/>
    <dgm:cxn modelId="{67AE28AB-26F4-4201-9AEA-D723ACA4C27F}" type="presParOf" srcId="{9764F6EF-7C01-4DDA-BDE3-DD47BC403E88}" destId="{E543FE65-E868-44B3-A054-A6D1B70D8B19}" srcOrd="2" destOrd="0" presId="urn:microsoft.com/office/officeart/2005/8/layout/hierarchy3"/>
    <dgm:cxn modelId="{2927A94A-E120-4467-9673-E649D1E3C7C3}" type="presParOf" srcId="{9764F6EF-7C01-4DDA-BDE3-DD47BC403E88}" destId="{9E39E079-AD97-42C0-A546-E2C9E7B4F82A}" srcOrd="3" destOrd="0" presId="urn:microsoft.com/office/officeart/2005/8/layout/hierarchy3"/>
    <dgm:cxn modelId="{046D9FED-B264-49D7-9050-9D2D1A2088A1}" type="presParOf" srcId="{7C02224A-39B9-46E4-A2EC-A2307A68FA1D}" destId="{3CAB70EF-0038-49B5-89E1-9BF2FCB5E45E}" srcOrd="3" destOrd="0" presId="urn:microsoft.com/office/officeart/2005/8/layout/hierarchy3"/>
    <dgm:cxn modelId="{123EC8ED-D3D5-48BD-B0A4-4495DF7DD4BE}" type="presParOf" srcId="{3CAB70EF-0038-49B5-89E1-9BF2FCB5E45E}" destId="{97B175EC-1B22-435F-A32B-F6C0B81FD4C3}" srcOrd="0" destOrd="0" presId="urn:microsoft.com/office/officeart/2005/8/layout/hierarchy3"/>
    <dgm:cxn modelId="{3AB5E40A-DCBD-4DB6-BAD8-570A64035493}" type="presParOf" srcId="{97B175EC-1B22-435F-A32B-F6C0B81FD4C3}" destId="{FDC3101E-0BEB-4A90-B296-0A6724D3435B}" srcOrd="0" destOrd="0" presId="urn:microsoft.com/office/officeart/2005/8/layout/hierarchy3"/>
    <dgm:cxn modelId="{4CBF4792-96A9-491E-A3C9-4B7DD99760D7}" type="presParOf" srcId="{97B175EC-1B22-435F-A32B-F6C0B81FD4C3}" destId="{1CE9D3FB-A537-43CD-AEF9-35A9AC2AB257}" srcOrd="1" destOrd="0" presId="urn:microsoft.com/office/officeart/2005/8/layout/hierarchy3"/>
    <dgm:cxn modelId="{5C911F62-7FEF-4753-AF1C-57E67A6815FD}" type="presParOf" srcId="{3CAB70EF-0038-49B5-89E1-9BF2FCB5E45E}" destId="{0BEDA67D-3A73-4ABC-A18A-D6849B25B9AC}" srcOrd="1" destOrd="0" presId="urn:microsoft.com/office/officeart/2005/8/layout/hierarchy3"/>
    <dgm:cxn modelId="{2A18C6F2-092D-435D-97C7-6EEC4B3AAF07}" type="presParOf" srcId="{0BEDA67D-3A73-4ABC-A18A-D6849B25B9AC}" destId="{F69A6126-FAEA-4F27-83B6-7CABBF52205F}" srcOrd="0" destOrd="0" presId="urn:microsoft.com/office/officeart/2005/8/layout/hierarchy3"/>
    <dgm:cxn modelId="{52DA9911-25A4-4BF3-95FA-6AEE74149895}" type="presParOf" srcId="{0BEDA67D-3A73-4ABC-A18A-D6849B25B9AC}" destId="{66894A0A-BFD6-4E5D-A5EF-72406CB89955}" srcOrd="1" destOrd="0" presId="urn:microsoft.com/office/officeart/2005/8/layout/hierarchy3"/>
    <dgm:cxn modelId="{E8D4B02B-C538-49EB-8B03-3B21D0E8A515}" type="presParOf" srcId="{0BEDA67D-3A73-4ABC-A18A-D6849B25B9AC}" destId="{7AC7AFAF-9793-405E-93A9-E5A7CF42D4F2}" srcOrd="2" destOrd="0" presId="urn:microsoft.com/office/officeart/2005/8/layout/hierarchy3"/>
    <dgm:cxn modelId="{F913C9E4-A0C3-4B3B-98DA-28C10B17A842}" type="presParOf" srcId="{0BEDA67D-3A73-4ABC-A18A-D6849B25B9AC}" destId="{B507EE65-5771-4727-950F-AC6CDD3889D6}" srcOrd="3" destOrd="0" presId="urn:microsoft.com/office/officeart/2005/8/layout/hierarchy3"/>
    <dgm:cxn modelId="{594F7676-EA03-48E5-B479-18548AC8D323}" type="presParOf" srcId="{0BEDA67D-3A73-4ABC-A18A-D6849B25B9AC}" destId="{79F8D9C2-9FD2-4C72-99EA-F72578B878E7}" srcOrd="4" destOrd="0" presId="urn:microsoft.com/office/officeart/2005/8/layout/hierarchy3"/>
    <dgm:cxn modelId="{CCA71D5D-7080-47EE-91B5-FE74075A9B8A}" type="presParOf" srcId="{0BEDA67D-3A73-4ABC-A18A-D6849B25B9AC}" destId="{7217F00B-A4AE-44F9-A967-7F10EB82FBB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637AF-4DF5-4F4E-9491-BA8E2291A473}">
      <dsp:nvSpPr>
        <dsp:cNvPr id="0" name=""/>
        <dsp:cNvSpPr/>
      </dsp:nvSpPr>
      <dsp:spPr>
        <a:xfrm>
          <a:off x="1838" y="40930"/>
          <a:ext cx="2113113" cy="105655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Replacement</a:t>
          </a:r>
        </a:p>
      </dsp:txBody>
      <dsp:txXfrm>
        <a:off x="32783" y="71875"/>
        <a:ext cx="2051223" cy="994666"/>
      </dsp:txXfrm>
    </dsp:sp>
    <dsp:sp modelId="{B12860BE-8BCA-4BDD-A2AB-298EDEFF398F}">
      <dsp:nvSpPr>
        <dsp:cNvPr id="0" name=""/>
        <dsp:cNvSpPr/>
      </dsp:nvSpPr>
      <dsp:spPr>
        <a:xfrm>
          <a:off x="213149" y="1097487"/>
          <a:ext cx="211311" cy="79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417"/>
              </a:lnTo>
              <a:lnTo>
                <a:pt x="211311" y="79241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A31A0-7FBF-4820-8FFE-2E75D2C95113}">
      <dsp:nvSpPr>
        <dsp:cNvPr id="0" name=""/>
        <dsp:cNvSpPr/>
      </dsp:nvSpPr>
      <dsp:spPr>
        <a:xfrm>
          <a:off x="424461" y="1361626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Open-Cut Removal &amp; Replacement</a:t>
          </a:r>
        </a:p>
      </dsp:txBody>
      <dsp:txXfrm>
        <a:off x="455406" y="1392571"/>
        <a:ext cx="1628600" cy="994666"/>
      </dsp:txXfrm>
    </dsp:sp>
    <dsp:sp modelId="{A9BB2D8F-E922-4A07-9896-B08AD1E7B5A5}">
      <dsp:nvSpPr>
        <dsp:cNvPr id="0" name=""/>
        <dsp:cNvSpPr/>
      </dsp:nvSpPr>
      <dsp:spPr>
        <a:xfrm>
          <a:off x="213149" y="1097487"/>
          <a:ext cx="211311" cy="21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113"/>
              </a:lnTo>
              <a:lnTo>
                <a:pt x="211311" y="21131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1BF90-AC55-4A5C-8771-D3AE8C9A5044}">
      <dsp:nvSpPr>
        <dsp:cNvPr id="0" name=""/>
        <dsp:cNvSpPr/>
      </dsp:nvSpPr>
      <dsp:spPr>
        <a:xfrm>
          <a:off x="424461" y="2682322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Sliplining</a:t>
          </a:r>
          <a:r>
            <a:rPr lang="en-US" sz="1800" kern="1200" dirty="0">
              <a:solidFill>
                <a:schemeClr val="tx1"/>
              </a:solidFill>
            </a:rPr>
            <a:t> &amp; </a:t>
          </a:r>
          <a:r>
            <a:rPr lang="en-US" sz="1800" kern="1200" dirty="0" err="1">
              <a:solidFill>
                <a:schemeClr val="tx1"/>
              </a:solidFill>
            </a:rPr>
            <a:t>Swedglining</a:t>
          </a:r>
          <a:r>
            <a:rPr lang="en-US" sz="1800" kern="1200" dirty="0">
              <a:solidFill>
                <a:schemeClr val="tx1"/>
              </a:solidFill>
            </a:rPr>
            <a:t> </a:t>
          </a:r>
        </a:p>
      </dsp:txBody>
      <dsp:txXfrm>
        <a:off x="455406" y="2713267"/>
        <a:ext cx="1628600" cy="994666"/>
      </dsp:txXfrm>
    </dsp:sp>
    <dsp:sp modelId="{E4BF40F3-564A-4844-8F76-1578B9B75524}">
      <dsp:nvSpPr>
        <dsp:cNvPr id="0" name=""/>
        <dsp:cNvSpPr/>
      </dsp:nvSpPr>
      <dsp:spPr>
        <a:xfrm>
          <a:off x="213149" y="1097487"/>
          <a:ext cx="211311" cy="343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809"/>
              </a:lnTo>
              <a:lnTo>
                <a:pt x="211311" y="3433809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537BD-F010-4CB2-8BA4-355FAECDAD26}">
      <dsp:nvSpPr>
        <dsp:cNvPr id="0" name=""/>
        <dsp:cNvSpPr/>
      </dsp:nvSpPr>
      <dsp:spPr>
        <a:xfrm>
          <a:off x="424461" y="4003018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Pipe Bursting</a:t>
          </a:r>
        </a:p>
      </dsp:txBody>
      <dsp:txXfrm>
        <a:off x="455406" y="4033963"/>
        <a:ext cx="1628600" cy="994666"/>
      </dsp:txXfrm>
    </dsp:sp>
    <dsp:sp modelId="{6B2A0122-CD7C-40FE-8188-D8C665CC83FE}">
      <dsp:nvSpPr>
        <dsp:cNvPr id="0" name=""/>
        <dsp:cNvSpPr/>
      </dsp:nvSpPr>
      <dsp:spPr>
        <a:xfrm>
          <a:off x="2643230" y="40930"/>
          <a:ext cx="2113113" cy="1056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Spot Repair</a:t>
          </a:r>
          <a:endParaRPr lang="en-US" sz="2600" kern="1200" dirty="0"/>
        </a:p>
      </dsp:txBody>
      <dsp:txXfrm>
        <a:off x="2674175" y="71875"/>
        <a:ext cx="2051223" cy="994666"/>
      </dsp:txXfrm>
    </dsp:sp>
    <dsp:sp modelId="{573DAC1E-5EC1-47FD-80A6-6E631978FDCF}">
      <dsp:nvSpPr>
        <dsp:cNvPr id="0" name=""/>
        <dsp:cNvSpPr/>
      </dsp:nvSpPr>
      <dsp:spPr>
        <a:xfrm>
          <a:off x="2854541" y="1097487"/>
          <a:ext cx="211311" cy="79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417"/>
              </a:lnTo>
              <a:lnTo>
                <a:pt x="211311" y="79241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7EF69-44E2-48FA-B027-941B39E38AAF}">
      <dsp:nvSpPr>
        <dsp:cNvPr id="0" name=""/>
        <dsp:cNvSpPr/>
      </dsp:nvSpPr>
      <dsp:spPr>
        <a:xfrm>
          <a:off x="3065853" y="1361626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Repair Sleeves</a:t>
          </a:r>
        </a:p>
      </dsp:txBody>
      <dsp:txXfrm>
        <a:off x="3096798" y="1392571"/>
        <a:ext cx="1628600" cy="994666"/>
      </dsp:txXfrm>
    </dsp:sp>
    <dsp:sp modelId="{0374849C-F239-4883-82BD-55F1D691E759}">
      <dsp:nvSpPr>
        <dsp:cNvPr id="0" name=""/>
        <dsp:cNvSpPr/>
      </dsp:nvSpPr>
      <dsp:spPr>
        <a:xfrm>
          <a:off x="2854541" y="1097487"/>
          <a:ext cx="211311" cy="21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113"/>
              </a:lnTo>
              <a:lnTo>
                <a:pt x="211311" y="21131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BE90D-27D1-4C89-BBE6-3A7370E3A822}">
      <dsp:nvSpPr>
        <dsp:cNvPr id="0" name=""/>
        <dsp:cNvSpPr/>
      </dsp:nvSpPr>
      <dsp:spPr>
        <a:xfrm>
          <a:off x="3065853" y="2682322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Joint Sealing </a:t>
          </a:r>
        </a:p>
      </dsp:txBody>
      <dsp:txXfrm>
        <a:off x="3096798" y="2713267"/>
        <a:ext cx="1628600" cy="994666"/>
      </dsp:txXfrm>
    </dsp:sp>
    <dsp:sp modelId="{116BE291-94D3-43A6-94DE-29BAAACD944A}">
      <dsp:nvSpPr>
        <dsp:cNvPr id="0" name=""/>
        <dsp:cNvSpPr/>
      </dsp:nvSpPr>
      <dsp:spPr>
        <a:xfrm>
          <a:off x="5284622" y="40930"/>
          <a:ext cx="2113113" cy="1056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Corrosion Inhibition </a:t>
          </a:r>
        </a:p>
      </dsp:txBody>
      <dsp:txXfrm>
        <a:off x="5315567" y="71875"/>
        <a:ext cx="2051223" cy="994666"/>
      </dsp:txXfrm>
    </dsp:sp>
    <dsp:sp modelId="{12071DCC-77BF-4029-9C25-F80CA96E7717}">
      <dsp:nvSpPr>
        <dsp:cNvPr id="0" name=""/>
        <dsp:cNvSpPr/>
      </dsp:nvSpPr>
      <dsp:spPr>
        <a:xfrm>
          <a:off x="5495933" y="1097487"/>
          <a:ext cx="211311" cy="79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417"/>
              </a:lnTo>
              <a:lnTo>
                <a:pt x="211311" y="79241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C29C2-EA3C-4001-8F75-4C4AA37FD54D}">
      <dsp:nvSpPr>
        <dsp:cNvPr id="0" name=""/>
        <dsp:cNvSpPr/>
      </dsp:nvSpPr>
      <dsp:spPr>
        <a:xfrm>
          <a:off x="5707244" y="1361626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Spray-on Lining</a:t>
          </a:r>
        </a:p>
      </dsp:txBody>
      <dsp:txXfrm>
        <a:off x="5738189" y="1392571"/>
        <a:ext cx="1628600" cy="994666"/>
      </dsp:txXfrm>
    </dsp:sp>
    <dsp:sp modelId="{E543FE65-E868-44B3-A054-A6D1B70D8B19}">
      <dsp:nvSpPr>
        <dsp:cNvPr id="0" name=""/>
        <dsp:cNvSpPr/>
      </dsp:nvSpPr>
      <dsp:spPr>
        <a:xfrm>
          <a:off x="5495933" y="1097487"/>
          <a:ext cx="211311" cy="21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113"/>
              </a:lnTo>
              <a:lnTo>
                <a:pt x="211311" y="21131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9E079-AD97-42C0-A546-E2C9E7B4F82A}">
      <dsp:nvSpPr>
        <dsp:cNvPr id="0" name=""/>
        <dsp:cNvSpPr/>
      </dsp:nvSpPr>
      <dsp:spPr>
        <a:xfrm>
          <a:off x="5707244" y="2682322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Inserted Hose Lining</a:t>
          </a:r>
        </a:p>
      </dsp:txBody>
      <dsp:txXfrm>
        <a:off x="5738189" y="2713267"/>
        <a:ext cx="1628600" cy="994666"/>
      </dsp:txXfrm>
    </dsp:sp>
    <dsp:sp modelId="{FDC3101E-0BEB-4A90-B296-0A6724D3435B}">
      <dsp:nvSpPr>
        <dsp:cNvPr id="0" name=""/>
        <dsp:cNvSpPr/>
      </dsp:nvSpPr>
      <dsp:spPr>
        <a:xfrm>
          <a:off x="7926013" y="40930"/>
          <a:ext cx="2113113" cy="1056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Structural Rehab</a:t>
          </a:r>
        </a:p>
      </dsp:txBody>
      <dsp:txXfrm>
        <a:off x="7956958" y="71875"/>
        <a:ext cx="2051223" cy="994666"/>
      </dsp:txXfrm>
    </dsp:sp>
    <dsp:sp modelId="{F69A6126-FAEA-4F27-83B6-7CABBF52205F}">
      <dsp:nvSpPr>
        <dsp:cNvPr id="0" name=""/>
        <dsp:cNvSpPr/>
      </dsp:nvSpPr>
      <dsp:spPr>
        <a:xfrm>
          <a:off x="8137325" y="1097487"/>
          <a:ext cx="211311" cy="79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417"/>
              </a:lnTo>
              <a:lnTo>
                <a:pt x="211311" y="79241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94A0A-BFD6-4E5D-A5EF-72406CB89955}">
      <dsp:nvSpPr>
        <dsp:cNvPr id="0" name=""/>
        <dsp:cNvSpPr/>
      </dsp:nvSpPr>
      <dsp:spPr>
        <a:xfrm>
          <a:off x="8348636" y="1361626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Cured-In Place Pipe (CIPP)</a:t>
          </a:r>
        </a:p>
      </dsp:txBody>
      <dsp:txXfrm>
        <a:off x="8379581" y="1392571"/>
        <a:ext cx="1628600" cy="994666"/>
      </dsp:txXfrm>
    </dsp:sp>
    <dsp:sp modelId="{7AC7AFAF-9793-405E-93A9-E5A7CF42D4F2}">
      <dsp:nvSpPr>
        <dsp:cNvPr id="0" name=""/>
        <dsp:cNvSpPr/>
      </dsp:nvSpPr>
      <dsp:spPr>
        <a:xfrm>
          <a:off x="8137325" y="1097487"/>
          <a:ext cx="211311" cy="21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113"/>
              </a:lnTo>
              <a:lnTo>
                <a:pt x="211311" y="21131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7EE65-5771-4727-950F-AC6CDD3889D6}">
      <dsp:nvSpPr>
        <dsp:cNvPr id="0" name=""/>
        <dsp:cNvSpPr/>
      </dsp:nvSpPr>
      <dsp:spPr>
        <a:xfrm>
          <a:off x="8348636" y="2682322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Carbon Fiber Wrap</a:t>
          </a:r>
        </a:p>
      </dsp:txBody>
      <dsp:txXfrm>
        <a:off x="8379581" y="2713267"/>
        <a:ext cx="1628600" cy="994666"/>
      </dsp:txXfrm>
    </dsp:sp>
    <dsp:sp modelId="{79F8D9C2-9FD2-4C72-99EA-F72578B878E7}">
      <dsp:nvSpPr>
        <dsp:cNvPr id="0" name=""/>
        <dsp:cNvSpPr/>
      </dsp:nvSpPr>
      <dsp:spPr>
        <a:xfrm>
          <a:off x="8137325" y="1097487"/>
          <a:ext cx="211311" cy="343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809"/>
              </a:lnTo>
              <a:lnTo>
                <a:pt x="211311" y="3433809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7F00B-A4AE-44F9-A967-7F10EB82FBB6}">
      <dsp:nvSpPr>
        <dsp:cNvPr id="0" name=""/>
        <dsp:cNvSpPr/>
      </dsp:nvSpPr>
      <dsp:spPr>
        <a:xfrm>
          <a:off x="8348636" y="4003018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External Reinforcement</a:t>
          </a:r>
        </a:p>
      </dsp:txBody>
      <dsp:txXfrm>
        <a:off x="8379581" y="4033963"/>
        <a:ext cx="1628600" cy="99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637AF-4DF5-4F4E-9491-BA8E2291A473}">
      <dsp:nvSpPr>
        <dsp:cNvPr id="0" name=""/>
        <dsp:cNvSpPr/>
      </dsp:nvSpPr>
      <dsp:spPr>
        <a:xfrm>
          <a:off x="1838" y="40930"/>
          <a:ext cx="2113113" cy="1056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Replacement</a:t>
          </a:r>
        </a:p>
      </dsp:txBody>
      <dsp:txXfrm>
        <a:off x="32783" y="71875"/>
        <a:ext cx="2051223" cy="994666"/>
      </dsp:txXfrm>
    </dsp:sp>
    <dsp:sp modelId="{B12860BE-8BCA-4BDD-A2AB-298EDEFF398F}">
      <dsp:nvSpPr>
        <dsp:cNvPr id="0" name=""/>
        <dsp:cNvSpPr/>
      </dsp:nvSpPr>
      <dsp:spPr>
        <a:xfrm>
          <a:off x="213149" y="1097487"/>
          <a:ext cx="211311" cy="79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417"/>
              </a:lnTo>
              <a:lnTo>
                <a:pt x="211311" y="79241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A31A0-7FBF-4820-8FFE-2E75D2C95113}">
      <dsp:nvSpPr>
        <dsp:cNvPr id="0" name=""/>
        <dsp:cNvSpPr/>
      </dsp:nvSpPr>
      <dsp:spPr>
        <a:xfrm>
          <a:off x="424461" y="1361626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Open-Cut Removal &amp; Replacement</a:t>
          </a:r>
        </a:p>
      </dsp:txBody>
      <dsp:txXfrm>
        <a:off x="455406" y="1392571"/>
        <a:ext cx="1628600" cy="994666"/>
      </dsp:txXfrm>
    </dsp:sp>
    <dsp:sp modelId="{A9BB2D8F-E922-4A07-9896-B08AD1E7B5A5}">
      <dsp:nvSpPr>
        <dsp:cNvPr id="0" name=""/>
        <dsp:cNvSpPr/>
      </dsp:nvSpPr>
      <dsp:spPr>
        <a:xfrm>
          <a:off x="213149" y="1097487"/>
          <a:ext cx="211311" cy="21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113"/>
              </a:lnTo>
              <a:lnTo>
                <a:pt x="211311" y="21131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1BF90-AC55-4A5C-8771-D3AE8C9A5044}">
      <dsp:nvSpPr>
        <dsp:cNvPr id="0" name=""/>
        <dsp:cNvSpPr/>
      </dsp:nvSpPr>
      <dsp:spPr>
        <a:xfrm>
          <a:off x="424461" y="2682322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Sliplining</a:t>
          </a:r>
          <a:r>
            <a:rPr lang="en-US" sz="1800" kern="1200" dirty="0">
              <a:solidFill>
                <a:schemeClr val="tx1"/>
              </a:solidFill>
            </a:rPr>
            <a:t> &amp; </a:t>
          </a:r>
          <a:r>
            <a:rPr lang="en-US" sz="1800" kern="1200" dirty="0" err="1">
              <a:solidFill>
                <a:schemeClr val="tx1"/>
              </a:solidFill>
            </a:rPr>
            <a:t>Swedglining</a:t>
          </a:r>
          <a:r>
            <a:rPr lang="en-US" sz="1800" kern="1200" dirty="0">
              <a:solidFill>
                <a:schemeClr val="tx1"/>
              </a:solidFill>
            </a:rPr>
            <a:t> </a:t>
          </a:r>
        </a:p>
      </dsp:txBody>
      <dsp:txXfrm>
        <a:off x="455406" y="2713267"/>
        <a:ext cx="1628600" cy="994666"/>
      </dsp:txXfrm>
    </dsp:sp>
    <dsp:sp modelId="{E4BF40F3-564A-4844-8F76-1578B9B75524}">
      <dsp:nvSpPr>
        <dsp:cNvPr id="0" name=""/>
        <dsp:cNvSpPr/>
      </dsp:nvSpPr>
      <dsp:spPr>
        <a:xfrm>
          <a:off x="213149" y="1097487"/>
          <a:ext cx="211311" cy="343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809"/>
              </a:lnTo>
              <a:lnTo>
                <a:pt x="211311" y="3433809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537BD-F010-4CB2-8BA4-355FAECDAD26}">
      <dsp:nvSpPr>
        <dsp:cNvPr id="0" name=""/>
        <dsp:cNvSpPr/>
      </dsp:nvSpPr>
      <dsp:spPr>
        <a:xfrm>
          <a:off x="424461" y="4003018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Pipe Bursting</a:t>
          </a:r>
        </a:p>
      </dsp:txBody>
      <dsp:txXfrm>
        <a:off x="455406" y="4033963"/>
        <a:ext cx="1628600" cy="994666"/>
      </dsp:txXfrm>
    </dsp:sp>
    <dsp:sp modelId="{6B2A0122-CD7C-40FE-8188-D8C665CC83FE}">
      <dsp:nvSpPr>
        <dsp:cNvPr id="0" name=""/>
        <dsp:cNvSpPr/>
      </dsp:nvSpPr>
      <dsp:spPr>
        <a:xfrm>
          <a:off x="2643230" y="40930"/>
          <a:ext cx="2113113" cy="105655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Spot Repair</a:t>
          </a:r>
          <a:endParaRPr lang="en-US" sz="2600" kern="1200" dirty="0"/>
        </a:p>
      </dsp:txBody>
      <dsp:txXfrm>
        <a:off x="2674175" y="71875"/>
        <a:ext cx="2051223" cy="994666"/>
      </dsp:txXfrm>
    </dsp:sp>
    <dsp:sp modelId="{573DAC1E-5EC1-47FD-80A6-6E631978FDCF}">
      <dsp:nvSpPr>
        <dsp:cNvPr id="0" name=""/>
        <dsp:cNvSpPr/>
      </dsp:nvSpPr>
      <dsp:spPr>
        <a:xfrm>
          <a:off x="2854541" y="1097487"/>
          <a:ext cx="211311" cy="79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417"/>
              </a:lnTo>
              <a:lnTo>
                <a:pt x="211311" y="79241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7EF69-44E2-48FA-B027-941B39E38AAF}">
      <dsp:nvSpPr>
        <dsp:cNvPr id="0" name=""/>
        <dsp:cNvSpPr/>
      </dsp:nvSpPr>
      <dsp:spPr>
        <a:xfrm>
          <a:off x="3065853" y="1361626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Repair Sleeves</a:t>
          </a:r>
        </a:p>
      </dsp:txBody>
      <dsp:txXfrm>
        <a:off x="3096798" y="1392571"/>
        <a:ext cx="1628600" cy="994666"/>
      </dsp:txXfrm>
    </dsp:sp>
    <dsp:sp modelId="{0374849C-F239-4883-82BD-55F1D691E759}">
      <dsp:nvSpPr>
        <dsp:cNvPr id="0" name=""/>
        <dsp:cNvSpPr/>
      </dsp:nvSpPr>
      <dsp:spPr>
        <a:xfrm>
          <a:off x="2854541" y="1097487"/>
          <a:ext cx="211311" cy="21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113"/>
              </a:lnTo>
              <a:lnTo>
                <a:pt x="211311" y="21131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BE90D-27D1-4C89-BBE6-3A7370E3A822}">
      <dsp:nvSpPr>
        <dsp:cNvPr id="0" name=""/>
        <dsp:cNvSpPr/>
      </dsp:nvSpPr>
      <dsp:spPr>
        <a:xfrm>
          <a:off x="3065853" y="2682322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Joint Sealing </a:t>
          </a:r>
        </a:p>
      </dsp:txBody>
      <dsp:txXfrm>
        <a:off x="3096798" y="2713267"/>
        <a:ext cx="1628600" cy="994666"/>
      </dsp:txXfrm>
    </dsp:sp>
    <dsp:sp modelId="{116BE291-94D3-43A6-94DE-29BAAACD944A}">
      <dsp:nvSpPr>
        <dsp:cNvPr id="0" name=""/>
        <dsp:cNvSpPr/>
      </dsp:nvSpPr>
      <dsp:spPr>
        <a:xfrm>
          <a:off x="5284622" y="40930"/>
          <a:ext cx="2113113" cy="1056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Corrosion Inhibition </a:t>
          </a:r>
        </a:p>
      </dsp:txBody>
      <dsp:txXfrm>
        <a:off x="5315567" y="71875"/>
        <a:ext cx="2051223" cy="994666"/>
      </dsp:txXfrm>
    </dsp:sp>
    <dsp:sp modelId="{12071DCC-77BF-4029-9C25-F80CA96E7717}">
      <dsp:nvSpPr>
        <dsp:cNvPr id="0" name=""/>
        <dsp:cNvSpPr/>
      </dsp:nvSpPr>
      <dsp:spPr>
        <a:xfrm>
          <a:off x="5495933" y="1097487"/>
          <a:ext cx="211311" cy="79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417"/>
              </a:lnTo>
              <a:lnTo>
                <a:pt x="211311" y="79241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C29C2-EA3C-4001-8F75-4C4AA37FD54D}">
      <dsp:nvSpPr>
        <dsp:cNvPr id="0" name=""/>
        <dsp:cNvSpPr/>
      </dsp:nvSpPr>
      <dsp:spPr>
        <a:xfrm>
          <a:off x="5707244" y="1361626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Spray-on Lining</a:t>
          </a:r>
        </a:p>
      </dsp:txBody>
      <dsp:txXfrm>
        <a:off x="5738189" y="1392571"/>
        <a:ext cx="1628600" cy="994666"/>
      </dsp:txXfrm>
    </dsp:sp>
    <dsp:sp modelId="{E543FE65-E868-44B3-A054-A6D1B70D8B19}">
      <dsp:nvSpPr>
        <dsp:cNvPr id="0" name=""/>
        <dsp:cNvSpPr/>
      </dsp:nvSpPr>
      <dsp:spPr>
        <a:xfrm>
          <a:off x="5495933" y="1097487"/>
          <a:ext cx="211311" cy="21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113"/>
              </a:lnTo>
              <a:lnTo>
                <a:pt x="211311" y="21131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9E079-AD97-42C0-A546-E2C9E7B4F82A}">
      <dsp:nvSpPr>
        <dsp:cNvPr id="0" name=""/>
        <dsp:cNvSpPr/>
      </dsp:nvSpPr>
      <dsp:spPr>
        <a:xfrm>
          <a:off x="5707244" y="2682322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Inserted Hose Lining</a:t>
          </a:r>
        </a:p>
      </dsp:txBody>
      <dsp:txXfrm>
        <a:off x="5738189" y="2713267"/>
        <a:ext cx="1628600" cy="994666"/>
      </dsp:txXfrm>
    </dsp:sp>
    <dsp:sp modelId="{FDC3101E-0BEB-4A90-B296-0A6724D3435B}">
      <dsp:nvSpPr>
        <dsp:cNvPr id="0" name=""/>
        <dsp:cNvSpPr/>
      </dsp:nvSpPr>
      <dsp:spPr>
        <a:xfrm>
          <a:off x="7926013" y="40930"/>
          <a:ext cx="2113113" cy="1056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Structural Rehab</a:t>
          </a:r>
        </a:p>
      </dsp:txBody>
      <dsp:txXfrm>
        <a:off x="7956958" y="71875"/>
        <a:ext cx="2051223" cy="994666"/>
      </dsp:txXfrm>
    </dsp:sp>
    <dsp:sp modelId="{F69A6126-FAEA-4F27-83B6-7CABBF52205F}">
      <dsp:nvSpPr>
        <dsp:cNvPr id="0" name=""/>
        <dsp:cNvSpPr/>
      </dsp:nvSpPr>
      <dsp:spPr>
        <a:xfrm>
          <a:off x="8137325" y="1097487"/>
          <a:ext cx="211311" cy="79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417"/>
              </a:lnTo>
              <a:lnTo>
                <a:pt x="211311" y="79241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94A0A-BFD6-4E5D-A5EF-72406CB89955}">
      <dsp:nvSpPr>
        <dsp:cNvPr id="0" name=""/>
        <dsp:cNvSpPr/>
      </dsp:nvSpPr>
      <dsp:spPr>
        <a:xfrm>
          <a:off x="8348636" y="1361626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Cured-In Place Pipe (CIPP)</a:t>
          </a:r>
        </a:p>
      </dsp:txBody>
      <dsp:txXfrm>
        <a:off x="8379581" y="1392571"/>
        <a:ext cx="1628600" cy="994666"/>
      </dsp:txXfrm>
    </dsp:sp>
    <dsp:sp modelId="{7AC7AFAF-9793-405E-93A9-E5A7CF42D4F2}">
      <dsp:nvSpPr>
        <dsp:cNvPr id="0" name=""/>
        <dsp:cNvSpPr/>
      </dsp:nvSpPr>
      <dsp:spPr>
        <a:xfrm>
          <a:off x="8137325" y="1097487"/>
          <a:ext cx="211311" cy="21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113"/>
              </a:lnTo>
              <a:lnTo>
                <a:pt x="211311" y="21131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7EE65-5771-4727-950F-AC6CDD3889D6}">
      <dsp:nvSpPr>
        <dsp:cNvPr id="0" name=""/>
        <dsp:cNvSpPr/>
      </dsp:nvSpPr>
      <dsp:spPr>
        <a:xfrm>
          <a:off x="8348636" y="2682322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Carbon Fiber Wrap</a:t>
          </a:r>
        </a:p>
      </dsp:txBody>
      <dsp:txXfrm>
        <a:off x="8379581" y="2713267"/>
        <a:ext cx="1628600" cy="994666"/>
      </dsp:txXfrm>
    </dsp:sp>
    <dsp:sp modelId="{79F8D9C2-9FD2-4C72-99EA-F72578B878E7}">
      <dsp:nvSpPr>
        <dsp:cNvPr id="0" name=""/>
        <dsp:cNvSpPr/>
      </dsp:nvSpPr>
      <dsp:spPr>
        <a:xfrm>
          <a:off x="8137325" y="1097487"/>
          <a:ext cx="211311" cy="343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809"/>
              </a:lnTo>
              <a:lnTo>
                <a:pt x="211311" y="3433809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7F00B-A4AE-44F9-A967-7F10EB82FBB6}">
      <dsp:nvSpPr>
        <dsp:cNvPr id="0" name=""/>
        <dsp:cNvSpPr/>
      </dsp:nvSpPr>
      <dsp:spPr>
        <a:xfrm>
          <a:off x="8348636" y="4003018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External Reinforcement</a:t>
          </a:r>
        </a:p>
      </dsp:txBody>
      <dsp:txXfrm>
        <a:off x="8379581" y="4033963"/>
        <a:ext cx="1628600" cy="994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637AF-4DF5-4F4E-9491-BA8E2291A473}">
      <dsp:nvSpPr>
        <dsp:cNvPr id="0" name=""/>
        <dsp:cNvSpPr/>
      </dsp:nvSpPr>
      <dsp:spPr>
        <a:xfrm>
          <a:off x="1838" y="40930"/>
          <a:ext cx="2113113" cy="1056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Replacement</a:t>
          </a:r>
        </a:p>
      </dsp:txBody>
      <dsp:txXfrm>
        <a:off x="32783" y="71875"/>
        <a:ext cx="2051223" cy="994666"/>
      </dsp:txXfrm>
    </dsp:sp>
    <dsp:sp modelId="{B12860BE-8BCA-4BDD-A2AB-298EDEFF398F}">
      <dsp:nvSpPr>
        <dsp:cNvPr id="0" name=""/>
        <dsp:cNvSpPr/>
      </dsp:nvSpPr>
      <dsp:spPr>
        <a:xfrm>
          <a:off x="213149" y="1097487"/>
          <a:ext cx="211311" cy="79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417"/>
              </a:lnTo>
              <a:lnTo>
                <a:pt x="211311" y="79241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A31A0-7FBF-4820-8FFE-2E75D2C95113}">
      <dsp:nvSpPr>
        <dsp:cNvPr id="0" name=""/>
        <dsp:cNvSpPr/>
      </dsp:nvSpPr>
      <dsp:spPr>
        <a:xfrm>
          <a:off x="424461" y="1361626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Open-Cut Removal &amp; Replacement</a:t>
          </a:r>
        </a:p>
      </dsp:txBody>
      <dsp:txXfrm>
        <a:off x="455406" y="1392571"/>
        <a:ext cx="1628600" cy="994666"/>
      </dsp:txXfrm>
    </dsp:sp>
    <dsp:sp modelId="{A9BB2D8F-E922-4A07-9896-B08AD1E7B5A5}">
      <dsp:nvSpPr>
        <dsp:cNvPr id="0" name=""/>
        <dsp:cNvSpPr/>
      </dsp:nvSpPr>
      <dsp:spPr>
        <a:xfrm>
          <a:off x="213149" y="1097487"/>
          <a:ext cx="211311" cy="21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113"/>
              </a:lnTo>
              <a:lnTo>
                <a:pt x="211311" y="21131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1BF90-AC55-4A5C-8771-D3AE8C9A5044}">
      <dsp:nvSpPr>
        <dsp:cNvPr id="0" name=""/>
        <dsp:cNvSpPr/>
      </dsp:nvSpPr>
      <dsp:spPr>
        <a:xfrm>
          <a:off x="424461" y="2682322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Sliplining</a:t>
          </a:r>
          <a:r>
            <a:rPr lang="en-US" sz="1800" kern="1200" dirty="0">
              <a:solidFill>
                <a:schemeClr val="tx1"/>
              </a:solidFill>
            </a:rPr>
            <a:t> &amp; </a:t>
          </a:r>
          <a:r>
            <a:rPr lang="en-US" sz="1800" kern="1200" dirty="0" err="1">
              <a:solidFill>
                <a:schemeClr val="tx1"/>
              </a:solidFill>
            </a:rPr>
            <a:t>Swedglining</a:t>
          </a:r>
          <a:r>
            <a:rPr lang="en-US" sz="1800" kern="1200" dirty="0">
              <a:solidFill>
                <a:schemeClr val="tx1"/>
              </a:solidFill>
            </a:rPr>
            <a:t> </a:t>
          </a:r>
        </a:p>
      </dsp:txBody>
      <dsp:txXfrm>
        <a:off x="455406" y="2713267"/>
        <a:ext cx="1628600" cy="994666"/>
      </dsp:txXfrm>
    </dsp:sp>
    <dsp:sp modelId="{E4BF40F3-564A-4844-8F76-1578B9B75524}">
      <dsp:nvSpPr>
        <dsp:cNvPr id="0" name=""/>
        <dsp:cNvSpPr/>
      </dsp:nvSpPr>
      <dsp:spPr>
        <a:xfrm>
          <a:off x="213149" y="1097487"/>
          <a:ext cx="211311" cy="343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809"/>
              </a:lnTo>
              <a:lnTo>
                <a:pt x="211311" y="3433809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537BD-F010-4CB2-8BA4-355FAECDAD26}">
      <dsp:nvSpPr>
        <dsp:cNvPr id="0" name=""/>
        <dsp:cNvSpPr/>
      </dsp:nvSpPr>
      <dsp:spPr>
        <a:xfrm>
          <a:off x="424461" y="4003018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Pipe Bursting</a:t>
          </a:r>
        </a:p>
      </dsp:txBody>
      <dsp:txXfrm>
        <a:off x="455406" y="4033963"/>
        <a:ext cx="1628600" cy="994666"/>
      </dsp:txXfrm>
    </dsp:sp>
    <dsp:sp modelId="{6B2A0122-CD7C-40FE-8188-D8C665CC83FE}">
      <dsp:nvSpPr>
        <dsp:cNvPr id="0" name=""/>
        <dsp:cNvSpPr/>
      </dsp:nvSpPr>
      <dsp:spPr>
        <a:xfrm>
          <a:off x="2643230" y="40930"/>
          <a:ext cx="2113113" cy="1056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Spot Repair</a:t>
          </a:r>
          <a:endParaRPr lang="en-US" sz="2600" kern="1200" dirty="0"/>
        </a:p>
      </dsp:txBody>
      <dsp:txXfrm>
        <a:off x="2674175" y="71875"/>
        <a:ext cx="2051223" cy="994666"/>
      </dsp:txXfrm>
    </dsp:sp>
    <dsp:sp modelId="{573DAC1E-5EC1-47FD-80A6-6E631978FDCF}">
      <dsp:nvSpPr>
        <dsp:cNvPr id="0" name=""/>
        <dsp:cNvSpPr/>
      </dsp:nvSpPr>
      <dsp:spPr>
        <a:xfrm>
          <a:off x="2854541" y="1097487"/>
          <a:ext cx="211311" cy="79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417"/>
              </a:lnTo>
              <a:lnTo>
                <a:pt x="211311" y="79241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7EF69-44E2-48FA-B027-941B39E38AAF}">
      <dsp:nvSpPr>
        <dsp:cNvPr id="0" name=""/>
        <dsp:cNvSpPr/>
      </dsp:nvSpPr>
      <dsp:spPr>
        <a:xfrm>
          <a:off x="3065853" y="1361626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Repair Sleeves</a:t>
          </a:r>
        </a:p>
      </dsp:txBody>
      <dsp:txXfrm>
        <a:off x="3096798" y="1392571"/>
        <a:ext cx="1628600" cy="994666"/>
      </dsp:txXfrm>
    </dsp:sp>
    <dsp:sp modelId="{0374849C-F239-4883-82BD-55F1D691E759}">
      <dsp:nvSpPr>
        <dsp:cNvPr id="0" name=""/>
        <dsp:cNvSpPr/>
      </dsp:nvSpPr>
      <dsp:spPr>
        <a:xfrm>
          <a:off x="2854541" y="1097487"/>
          <a:ext cx="211311" cy="21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113"/>
              </a:lnTo>
              <a:lnTo>
                <a:pt x="211311" y="21131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BE90D-27D1-4C89-BBE6-3A7370E3A822}">
      <dsp:nvSpPr>
        <dsp:cNvPr id="0" name=""/>
        <dsp:cNvSpPr/>
      </dsp:nvSpPr>
      <dsp:spPr>
        <a:xfrm>
          <a:off x="3065853" y="2682322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Joint Sealing </a:t>
          </a:r>
        </a:p>
      </dsp:txBody>
      <dsp:txXfrm>
        <a:off x="3096798" y="2713267"/>
        <a:ext cx="1628600" cy="994666"/>
      </dsp:txXfrm>
    </dsp:sp>
    <dsp:sp modelId="{116BE291-94D3-43A6-94DE-29BAAACD944A}">
      <dsp:nvSpPr>
        <dsp:cNvPr id="0" name=""/>
        <dsp:cNvSpPr/>
      </dsp:nvSpPr>
      <dsp:spPr>
        <a:xfrm>
          <a:off x="5284622" y="40930"/>
          <a:ext cx="2113113" cy="105655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Corrosion Inhibition </a:t>
          </a:r>
        </a:p>
      </dsp:txBody>
      <dsp:txXfrm>
        <a:off x="5315567" y="71875"/>
        <a:ext cx="2051223" cy="994666"/>
      </dsp:txXfrm>
    </dsp:sp>
    <dsp:sp modelId="{12071DCC-77BF-4029-9C25-F80CA96E7717}">
      <dsp:nvSpPr>
        <dsp:cNvPr id="0" name=""/>
        <dsp:cNvSpPr/>
      </dsp:nvSpPr>
      <dsp:spPr>
        <a:xfrm>
          <a:off x="5495933" y="1097487"/>
          <a:ext cx="211311" cy="79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417"/>
              </a:lnTo>
              <a:lnTo>
                <a:pt x="211311" y="79241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C29C2-EA3C-4001-8F75-4C4AA37FD54D}">
      <dsp:nvSpPr>
        <dsp:cNvPr id="0" name=""/>
        <dsp:cNvSpPr/>
      </dsp:nvSpPr>
      <dsp:spPr>
        <a:xfrm>
          <a:off x="5707244" y="1361626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Spray-on Lining</a:t>
          </a:r>
        </a:p>
      </dsp:txBody>
      <dsp:txXfrm>
        <a:off x="5738189" y="1392571"/>
        <a:ext cx="1628600" cy="994666"/>
      </dsp:txXfrm>
    </dsp:sp>
    <dsp:sp modelId="{E543FE65-E868-44B3-A054-A6D1B70D8B19}">
      <dsp:nvSpPr>
        <dsp:cNvPr id="0" name=""/>
        <dsp:cNvSpPr/>
      </dsp:nvSpPr>
      <dsp:spPr>
        <a:xfrm>
          <a:off x="5495933" y="1097487"/>
          <a:ext cx="211311" cy="21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113"/>
              </a:lnTo>
              <a:lnTo>
                <a:pt x="211311" y="21131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9E079-AD97-42C0-A546-E2C9E7B4F82A}">
      <dsp:nvSpPr>
        <dsp:cNvPr id="0" name=""/>
        <dsp:cNvSpPr/>
      </dsp:nvSpPr>
      <dsp:spPr>
        <a:xfrm>
          <a:off x="5707244" y="2682322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Inserted Hose Lining</a:t>
          </a:r>
        </a:p>
      </dsp:txBody>
      <dsp:txXfrm>
        <a:off x="5738189" y="2713267"/>
        <a:ext cx="1628600" cy="994666"/>
      </dsp:txXfrm>
    </dsp:sp>
    <dsp:sp modelId="{FDC3101E-0BEB-4A90-B296-0A6724D3435B}">
      <dsp:nvSpPr>
        <dsp:cNvPr id="0" name=""/>
        <dsp:cNvSpPr/>
      </dsp:nvSpPr>
      <dsp:spPr>
        <a:xfrm>
          <a:off x="7926013" y="40930"/>
          <a:ext cx="2113113" cy="1056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Structural Rehab</a:t>
          </a:r>
        </a:p>
      </dsp:txBody>
      <dsp:txXfrm>
        <a:off x="7956958" y="71875"/>
        <a:ext cx="2051223" cy="994666"/>
      </dsp:txXfrm>
    </dsp:sp>
    <dsp:sp modelId="{F69A6126-FAEA-4F27-83B6-7CABBF52205F}">
      <dsp:nvSpPr>
        <dsp:cNvPr id="0" name=""/>
        <dsp:cNvSpPr/>
      </dsp:nvSpPr>
      <dsp:spPr>
        <a:xfrm>
          <a:off x="8137325" y="1097487"/>
          <a:ext cx="211311" cy="79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417"/>
              </a:lnTo>
              <a:lnTo>
                <a:pt x="211311" y="79241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94A0A-BFD6-4E5D-A5EF-72406CB89955}">
      <dsp:nvSpPr>
        <dsp:cNvPr id="0" name=""/>
        <dsp:cNvSpPr/>
      </dsp:nvSpPr>
      <dsp:spPr>
        <a:xfrm>
          <a:off x="8348636" y="1361626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Cured-In Place Pipe (CIPP)</a:t>
          </a:r>
        </a:p>
      </dsp:txBody>
      <dsp:txXfrm>
        <a:off x="8379581" y="1392571"/>
        <a:ext cx="1628600" cy="994666"/>
      </dsp:txXfrm>
    </dsp:sp>
    <dsp:sp modelId="{7AC7AFAF-9793-405E-93A9-E5A7CF42D4F2}">
      <dsp:nvSpPr>
        <dsp:cNvPr id="0" name=""/>
        <dsp:cNvSpPr/>
      </dsp:nvSpPr>
      <dsp:spPr>
        <a:xfrm>
          <a:off x="8137325" y="1097487"/>
          <a:ext cx="211311" cy="21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113"/>
              </a:lnTo>
              <a:lnTo>
                <a:pt x="211311" y="21131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7EE65-5771-4727-950F-AC6CDD3889D6}">
      <dsp:nvSpPr>
        <dsp:cNvPr id="0" name=""/>
        <dsp:cNvSpPr/>
      </dsp:nvSpPr>
      <dsp:spPr>
        <a:xfrm>
          <a:off x="8348636" y="2682322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Carbon Fiber Wrap</a:t>
          </a:r>
        </a:p>
      </dsp:txBody>
      <dsp:txXfrm>
        <a:off x="8379581" y="2713267"/>
        <a:ext cx="1628600" cy="994666"/>
      </dsp:txXfrm>
    </dsp:sp>
    <dsp:sp modelId="{79F8D9C2-9FD2-4C72-99EA-F72578B878E7}">
      <dsp:nvSpPr>
        <dsp:cNvPr id="0" name=""/>
        <dsp:cNvSpPr/>
      </dsp:nvSpPr>
      <dsp:spPr>
        <a:xfrm>
          <a:off x="8137325" y="1097487"/>
          <a:ext cx="211311" cy="343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809"/>
              </a:lnTo>
              <a:lnTo>
                <a:pt x="211311" y="3433809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7F00B-A4AE-44F9-A967-7F10EB82FBB6}">
      <dsp:nvSpPr>
        <dsp:cNvPr id="0" name=""/>
        <dsp:cNvSpPr/>
      </dsp:nvSpPr>
      <dsp:spPr>
        <a:xfrm>
          <a:off x="8348636" y="4003018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External Reinforcement</a:t>
          </a:r>
        </a:p>
      </dsp:txBody>
      <dsp:txXfrm>
        <a:off x="8379581" y="4033963"/>
        <a:ext cx="1628600" cy="994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637AF-4DF5-4F4E-9491-BA8E2291A473}">
      <dsp:nvSpPr>
        <dsp:cNvPr id="0" name=""/>
        <dsp:cNvSpPr/>
      </dsp:nvSpPr>
      <dsp:spPr>
        <a:xfrm>
          <a:off x="1838" y="40930"/>
          <a:ext cx="2113113" cy="1056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Replacement</a:t>
          </a:r>
        </a:p>
      </dsp:txBody>
      <dsp:txXfrm>
        <a:off x="32783" y="71875"/>
        <a:ext cx="2051223" cy="994666"/>
      </dsp:txXfrm>
    </dsp:sp>
    <dsp:sp modelId="{B12860BE-8BCA-4BDD-A2AB-298EDEFF398F}">
      <dsp:nvSpPr>
        <dsp:cNvPr id="0" name=""/>
        <dsp:cNvSpPr/>
      </dsp:nvSpPr>
      <dsp:spPr>
        <a:xfrm>
          <a:off x="213149" y="1097487"/>
          <a:ext cx="211311" cy="79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417"/>
              </a:lnTo>
              <a:lnTo>
                <a:pt x="211311" y="79241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A31A0-7FBF-4820-8FFE-2E75D2C95113}">
      <dsp:nvSpPr>
        <dsp:cNvPr id="0" name=""/>
        <dsp:cNvSpPr/>
      </dsp:nvSpPr>
      <dsp:spPr>
        <a:xfrm>
          <a:off x="424461" y="1361626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Open-Cut Removal &amp; Replacement</a:t>
          </a:r>
        </a:p>
      </dsp:txBody>
      <dsp:txXfrm>
        <a:off x="455406" y="1392571"/>
        <a:ext cx="1628600" cy="994666"/>
      </dsp:txXfrm>
    </dsp:sp>
    <dsp:sp modelId="{A9BB2D8F-E922-4A07-9896-B08AD1E7B5A5}">
      <dsp:nvSpPr>
        <dsp:cNvPr id="0" name=""/>
        <dsp:cNvSpPr/>
      </dsp:nvSpPr>
      <dsp:spPr>
        <a:xfrm>
          <a:off x="213149" y="1097487"/>
          <a:ext cx="211311" cy="21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113"/>
              </a:lnTo>
              <a:lnTo>
                <a:pt x="211311" y="21131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1BF90-AC55-4A5C-8771-D3AE8C9A5044}">
      <dsp:nvSpPr>
        <dsp:cNvPr id="0" name=""/>
        <dsp:cNvSpPr/>
      </dsp:nvSpPr>
      <dsp:spPr>
        <a:xfrm>
          <a:off x="424461" y="2682322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Sliplining</a:t>
          </a:r>
          <a:r>
            <a:rPr lang="en-US" sz="1800" kern="1200" dirty="0">
              <a:solidFill>
                <a:schemeClr val="tx1"/>
              </a:solidFill>
            </a:rPr>
            <a:t> &amp; </a:t>
          </a:r>
          <a:r>
            <a:rPr lang="en-US" sz="1800" kern="1200" dirty="0" err="1">
              <a:solidFill>
                <a:schemeClr val="tx1"/>
              </a:solidFill>
            </a:rPr>
            <a:t>Swedglining</a:t>
          </a:r>
          <a:r>
            <a:rPr lang="en-US" sz="1800" kern="1200" dirty="0">
              <a:solidFill>
                <a:schemeClr val="tx1"/>
              </a:solidFill>
            </a:rPr>
            <a:t> </a:t>
          </a:r>
        </a:p>
      </dsp:txBody>
      <dsp:txXfrm>
        <a:off x="455406" y="2713267"/>
        <a:ext cx="1628600" cy="994666"/>
      </dsp:txXfrm>
    </dsp:sp>
    <dsp:sp modelId="{E4BF40F3-564A-4844-8F76-1578B9B75524}">
      <dsp:nvSpPr>
        <dsp:cNvPr id="0" name=""/>
        <dsp:cNvSpPr/>
      </dsp:nvSpPr>
      <dsp:spPr>
        <a:xfrm>
          <a:off x="213149" y="1097487"/>
          <a:ext cx="211311" cy="343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809"/>
              </a:lnTo>
              <a:lnTo>
                <a:pt x="211311" y="3433809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537BD-F010-4CB2-8BA4-355FAECDAD26}">
      <dsp:nvSpPr>
        <dsp:cNvPr id="0" name=""/>
        <dsp:cNvSpPr/>
      </dsp:nvSpPr>
      <dsp:spPr>
        <a:xfrm>
          <a:off x="424461" y="4003018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Pipe Bursting</a:t>
          </a:r>
        </a:p>
      </dsp:txBody>
      <dsp:txXfrm>
        <a:off x="455406" y="4033963"/>
        <a:ext cx="1628600" cy="994666"/>
      </dsp:txXfrm>
    </dsp:sp>
    <dsp:sp modelId="{6B2A0122-CD7C-40FE-8188-D8C665CC83FE}">
      <dsp:nvSpPr>
        <dsp:cNvPr id="0" name=""/>
        <dsp:cNvSpPr/>
      </dsp:nvSpPr>
      <dsp:spPr>
        <a:xfrm>
          <a:off x="2643230" y="40930"/>
          <a:ext cx="2113113" cy="1056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Spot Repair</a:t>
          </a:r>
          <a:endParaRPr lang="en-US" sz="2600" kern="1200" dirty="0"/>
        </a:p>
      </dsp:txBody>
      <dsp:txXfrm>
        <a:off x="2674175" y="71875"/>
        <a:ext cx="2051223" cy="994666"/>
      </dsp:txXfrm>
    </dsp:sp>
    <dsp:sp modelId="{573DAC1E-5EC1-47FD-80A6-6E631978FDCF}">
      <dsp:nvSpPr>
        <dsp:cNvPr id="0" name=""/>
        <dsp:cNvSpPr/>
      </dsp:nvSpPr>
      <dsp:spPr>
        <a:xfrm>
          <a:off x="2854541" y="1097487"/>
          <a:ext cx="211311" cy="79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417"/>
              </a:lnTo>
              <a:lnTo>
                <a:pt x="211311" y="79241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7EF69-44E2-48FA-B027-941B39E38AAF}">
      <dsp:nvSpPr>
        <dsp:cNvPr id="0" name=""/>
        <dsp:cNvSpPr/>
      </dsp:nvSpPr>
      <dsp:spPr>
        <a:xfrm>
          <a:off x="3065853" y="1361626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Repair Sleeves</a:t>
          </a:r>
        </a:p>
      </dsp:txBody>
      <dsp:txXfrm>
        <a:off x="3096798" y="1392571"/>
        <a:ext cx="1628600" cy="994666"/>
      </dsp:txXfrm>
    </dsp:sp>
    <dsp:sp modelId="{0374849C-F239-4883-82BD-55F1D691E759}">
      <dsp:nvSpPr>
        <dsp:cNvPr id="0" name=""/>
        <dsp:cNvSpPr/>
      </dsp:nvSpPr>
      <dsp:spPr>
        <a:xfrm>
          <a:off x="2854541" y="1097487"/>
          <a:ext cx="211311" cy="21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113"/>
              </a:lnTo>
              <a:lnTo>
                <a:pt x="211311" y="21131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BE90D-27D1-4C89-BBE6-3A7370E3A822}">
      <dsp:nvSpPr>
        <dsp:cNvPr id="0" name=""/>
        <dsp:cNvSpPr/>
      </dsp:nvSpPr>
      <dsp:spPr>
        <a:xfrm>
          <a:off x="3065853" y="2682322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Joint Sealing </a:t>
          </a:r>
        </a:p>
      </dsp:txBody>
      <dsp:txXfrm>
        <a:off x="3096798" y="2713267"/>
        <a:ext cx="1628600" cy="994666"/>
      </dsp:txXfrm>
    </dsp:sp>
    <dsp:sp modelId="{116BE291-94D3-43A6-94DE-29BAAACD944A}">
      <dsp:nvSpPr>
        <dsp:cNvPr id="0" name=""/>
        <dsp:cNvSpPr/>
      </dsp:nvSpPr>
      <dsp:spPr>
        <a:xfrm>
          <a:off x="5284622" y="40930"/>
          <a:ext cx="2113113" cy="1056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Corrosion Inhibition </a:t>
          </a:r>
        </a:p>
      </dsp:txBody>
      <dsp:txXfrm>
        <a:off x="5315567" y="71875"/>
        <a:ext cx="2051223" cy="994666"/>
      </dsp:txXfrm>
    </dsp:sp>
    <dsp:sp modelId="{12071DCC-77BF-4029-9C25-F80CA96E7717}">
      <dsp:nvSpPr>
        <dsp:cNvPr id="0" name=""/>
        <dsp:cNvSpPr/>
      </dsp:nvSpPr>
      <dsp:spPr>
        <a:xfrm>
          <a:off x="5495933" y="1097487"/>
          <a:ext cx="211311" cy="79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417"/>
              </a:lnTo>
              <a:lnTo>
                <a:pt x="211311" y="79241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C29C2-EA3C-4001-8F75-4C4AA37FD54D}">
      <dsp:nvSpPr>
        <dsp:cNvPr id="0" name=""/>
        <dsp:cNvSpPr/>
      </dsp:nvSpPr>
      <dsp:spPr>
        <a:xfrm>
          <a:off x="5707244" y="1361626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Spray-on Lining</a:t>
          </a:r>
        </a:p>
      </dsp:txBody>
      <dsp:txXfrm>
        <a:off x="5738189" y="1392571"/>
        <a:ext cx="1628600" cy="994666"/>
      </dsp:txXfrm>
    </dsp:sp>
    <dsp:sp modelId="{E543FE65-E868-44B3-A054-A6D1B70D8B19}">
      <dsp:nvSpPr>
        <dsp:cNvPr id="0" name=""/>
        <dsp:cNvSpPr/>
      </dsp:nvSpPr>
      <dsp:spPr>
        <a:xfrm>
          <a:off x="5495933" y="1097487"/>
          <a:ext cx="211311" cy="21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113"/>
              </a:lnTo>
              <a:lnTo>
                <a:pt x="211311" y="21131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9E079-AD97-42C0-A546-E2C9E7B4F82A}">
      <dsp:nvSpPr>
        <dsp:cNvPr id="0" name=""/>
        <dsp:cNvSpPr/>
      </dsp:nvSpPr>
      <dsp:spPr>
        <a:xfrm>
          <a:off x="5707244" y="2682322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Inserted Hose Lining</a:t>
          </a:r>
        </a:p>
      </dsp:txBody>
      <dsp:txXfrm>
        <a:off x="5738189" y="2713267"/>
        <a:ext cx="1628600" cy="994666"/>
      </dsp:txXfrm>
    </dsp:sp>
    <dsp:sp modelId="{FDC3101E-0BEB-4A90-B296-0A6724D3435B}">
      <dsp:nvSpPr>
        <dsp:cNvPr id="0" name=""/>
        <dsp:cNvSpPr/>
      </dsp:nvSpPr>
      <dsp:spPr>
        <a:xfrm>
          <a:off x="7926013" y="40930"/>
          <a:ext cx="2113113" cy="105655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Structural Rehab</a:t>
          </a:r>
        </a:p>
      </dsp:txBody>
      <dsp:txXfrm>
        <a:off x="7956958" y="71875"/>
        <a:ext cx="2051223" cy="994666"/>
      </dsp:txXfrm>
    </dsp:sp>
    <dsp:sp modelId="{F69A6126-FAEA-4F27-83B6-7CABBF52205F}">
      <dsp:nvSpPr>
        <dsp:cNvPr id="0" name=""/>
        <dsp:cNvSpPr/>
      </dsp:nvSpPr>
      <dsp:spPr>
        <a:xfrm>
          <a:off x="8137325" y="1097487"/>
          <a:ext cx="211311" cy="79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417"/>
              </a:lnTo>
              <a:lnTo>
                <a:pt x="211311" y="79241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94A0A-BFD6-4E5D-A5EF-72406CB89955}">
      <dsp:nvSpPr>
        <dsp:cNvPr id="0" name=""/>
        <dsp:cNvSpPr/>
      </dsp:nvSpPr>
      <dsp:spPr>
        <a:xfrm>
          <a:off x="8348636" y="1361626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Cured-In Place Pipe (CIPP)</a:t>
          </a:r>
        </a:p>
      </dsp:txBody>
      <dsp:txXfrm>
        <a:off x="8379581" y="1392571"/>
        <a:ext cx="1628600" cy="994666"/>
      </dsp:txXfrm>
    </dsp:sp>
    <dsp:sp modelId="{7AC7AFAF-9793-405E-93A9-E5A7CF42D4F2}">
      <dsp:nvSpPr>
        <dsp:cNvPr id="0" name=""/>
        <dsp:cNvSpPr/>
      </dsp:nvSpPr>
      <dsp:spPr>
        <a:xfrm>
          <a:off x="8137325" y="1097487"/>
          <a:ext cx="211311" cy="21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113"/>
              </a:lnTo>
              <a:lnTo>
                <a:pt x="211311" y="21131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7EE65-5771-4727-950F-AC6CDD3889D6}">
      <dsp:nvSpPr>
        <dsp:cNvPr id="0" name=""/>
        <dsp:cNvSpPr/>
      </dsp:nvSpPr>
      <dsp:spPr>
        <a:xfrm>
          <a:off x="8348636" y="2682322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Carbon Fiber Wrap</a:t>
          </a:r>
        </a:p>
      </dsp:txBody>
      <dsp:txXfrm>
        <a:off x="8379581" y="2713267"/>
        <a:ext cx="1628600" cy="994666"/>
      </dsp:txXfrm>
    </dsp:sp>
    <dsp:sp modelId="{79F8D9C2-9FD2-4C72-99EA-F72578B878E7}">
      <dsp:nvSpPr>
        <dsp:cNvPr id="0" name=""/>
        <dsp:cNvSpPr/>
      </dsp:nvSpPr>
      <dsp:spPr>
        <a:xfrm>
          <a:off x="8137325" y="1097487"/>
          <a:ext cx="211311" cy="343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809"/>
              </a:lnTo>
              <a:lnTo>
                <a:pt x="211311" y="3433809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7F00B-A4AE-44F9-A967-7F10EB82FBB6}">
      <dsp:nvSpPr>
        <dsp:cNvPr id="0" name=""/>
        <dsp:cNvSpPr/>
      </dsp:nvSpPr>
      <dsp:spPr>
        <a:xfrm>
          <a:off x="8348636" y="4003018"/>
          <a:ext cx="1690490" cy="105655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External Reinforcement</a:t>
          </a:r>
        </a:p>
      </dsp:txBody>
      <dsp:txXfrm>
        <a:off x="8379581" y="4033963"/>
        <a:ext cx="1628600" cy="99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818D7-DF4E-4C59-9BBA-548250DAC33A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00A82-9926-4DBA-8BA5-A22EEB8ACF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9229-E3F7-4B08-B8B0-567DB9AE2DBD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60AF-08CF-488B-8265-5F1D88C1C64E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1802-9AAA-4EB8-B737-B207AD0C712F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BB6-0FDA-4EDD-A5D1-79FFF12955B7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08FB-4F0B-44DE-8994-0595D6ECCDCE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015-62A3-4A29-BC49-965FA4BE59CA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181-5447-4050-89D3-AA326DE4DA13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F08-CAEB-42BA-9362-548763B98147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26DC-D31F-40BA-B49D-47D87B9BA087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64DF-92FB-4D4C-B2DE-15BC5F46772E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1A99-F4C1-4E12-B7D3-A88A44F4EB10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7458-324C-48F7-80F5-74B19E1CAFEB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054C-5E05-4896-867A-8DB56A20C8AC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787-46DA-4B4F-B781-E768630FCF2A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8CE2-82D3-4BA2-B844-E7281181CD7A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511-91B4-4318-A9F6-BECE1367AD14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9CD9-90D5-49BD-B792-F7F07D136C39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C1D04-249B-46E2-9FAF-8DF29CC44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4712" y="1020871"/>
            <a:ext cx="7655183" cy="1806219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PIPE REHABILIATION METHODS </a:t>
            </a:r>
            <a:r>
              <a:rPr lang="en-US" sz="6000" dirty="0">
                <a:solidFill>
                  <a:srgbClr val="FFFFFF"/>
                </a:solidFill>
              </a:rPr>
              <a:t>Ipsum</a:t>
            </a:r>
          </a:p>
        </p:txBody>
      </p:sp>
    </p:spTree>
    <p:extLst>
      <p:ext uri="{BB962C8B-B14F-4D97-AF65-F5344CB8AC3E}">
        <p14:creationId xmlns:p14="http://schemas.microsoft.com/office/powerpoint/2010/main" val="201568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13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Categories of Pipe Rehabilitation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28A0FE2-F8EE-4D99-801C-E0484C111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992908"/>
              </p:ext>
            </p:extLst>
          </p:nvPr>
        </p:nvGraphicFramePr>
        <p:xfrm>
          <a:off x="764054" y="1333850"/>
          <a:ext cx="10040966" cy="510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51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71531" cy="11258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Corrosion Inhibition– Spay-On Lining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98E4B0-1F81-4531-87F9-C8A991468E34}"/>
              </a:ext>
            </a:extLst>
          </p:cNvPr>
          <p:cNvSpPr txBox="1">
            <a:spLocks/>
          </p:cNvSpPr>
          <p:nvPr/>
        </p:nvSpPr>
        <p:spPr>
          <a:xfrm>
            <a:off x="677333" y="1390261"/>
            <a:ext cx="5098316" cy="529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Sprayed polyurethane lining that is applied directly to the inside of the pipe to provide corrosion protection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Grout can also be used to seal joints  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shutting-down and entering pipe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address structural deficiencies with pipe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some time to cure</a:t>
            </a:r>
          </a:p>
        </p:txBody>
      </p:sp>
      <p:pic>
        <p:nvPicPr>
          <p:cNvPr id="7170" name="Picture 2" descr="Comparison of Spray On Linings used for Water and Wastewater Structures">
            <a:extLst>
              <a:ext uri="{FF2B5EF4-FFF2-40B4-BE49-F238E27FC236}">
                <a16:creationId xmlns:a16="http://schemas.microsoft.com/office/drawing/2014/main" id="{AE96467A-C400-445B-B6F9-74566911B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12" y="1296955"/>
            <a:ext cx="3421477" cy="44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pray-applied geopolymer liner used in large diameter sewer pipe repai |  plasticstoday.com">
            <a:extLst>
              <a:ext uri="{FF2B5EF4-FFF2-40B4-BE49-F238E27FC236}">
                <a16:creationId xmlns:a16="http://schemas.microsoft.com/office/drawing/2014/main" id="{4D4BD8A1-A644-4EEF-8C90-E9D44274E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62" y="3777604"/>
            <a:ext cx="4357396" cy="290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70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71531" cy="11258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Corrosion Inhibition– Inserted Hose Lining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98E4B0-1F81-4531-87F9-C8A991468E34}"/>
              </a:ext>
            </a:extLst>
          </p:cNvPr>
          <p:cNvSpPr txBox="1">
            <a:spLocks/>
          </p:cNvSpPr>
          <p:nvPr/>
        </p:nvSpPr>
        <p:spPr>
          <a:xfrm>
            <a:off x="677332" y="1390262"/>
            <a:ext cx="5763885" cy="506652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Woven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polyster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Kevlar hoses that are winched inside the pipe folded and reverted to the shape of the pipe with air, steam or water.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corrosion protection to inside of pipe that can be installed within a short amount of time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shutting-down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address structural deficiencies with pipe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access manholes, services connections. Additional cutting required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E9BC9-521C-4608-9E92-F50F4C314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570" y="1390262"/>
            <a:ext cx="4307646" cy="2698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D6F0E-DF97-410D-B42E-7FCBB701D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053" y="4341939"/>
            <a:ext cx="3677163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3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13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Categories of Pipe Rehabilitation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28A0FE2-F8EE-4D99-801C-E0484C111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501722"/>
              </p:ext>
            </p:extLst>
          </p:nvPr>
        </p:nvGraphicFramePr>
        <p:xfrm>
          <a:off x="764054" y="1333850"/>
          <a:ext cx="10040966" cy="510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1670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71531" cy="11258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Structural Rehab– Cured-In Place Pipe (CIPP)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98E4B0-1F81-4531-87F9-C8A991468E34}"/>
              </a:ext>
            </a:extLst>
          </p:cNvPr>
          <p:cNvSpPr txBox="1">
            <a:spLocks/>
          </p:cNvSpPr>
          <p:nvPr/>
        </p:nvSpPr>
        <p:spPr>
          <a:xfrm>
            <a:off x="677333" y="1390262"/>
            <a:ext cx="5098316" cy="52531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involves inserting a polymer reinforced sleeve coated with thermoset resin into existing pipe. An air bladder makes the sleeve expand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cured, CIPP becomes rigid and provides full structural support and corrosion protection  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shutting-down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rehab lengths and requires an entry and exit points</a:t>
            </a:r>
          </a:p>
        </p:txBody>
      </p:sp>
      <p:pic>
        <p:nvPicPr>
          <p:cNvPr id="9220" name="Picture 4" descr="CIPP Pipe Repair NJ - Cipp Contractors NJ">
            <a:extLst>
              <a:ext uri="{FF2B5EF4-FFF2-40B4-BE49-F238E27FC236}">
                <a16:creationId xmlns:a16="http://schemas.microsoft.com/office/drawing/2014/main" id="{A48BC9E2-2F32-4D7E-985D-6F571201F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37" y="1390262"/>
            <a:ext cx="3508991" cy="26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ured In Place Pipe, CIPP - Rhino Linings Epoxy">
            <a:extLst>
              <a:ext uri="{FF2B5EF4-FFF2-40B4-BE49-F238E27FC236}">
                <a16:creationId xmlns:a16="http://schemas.microsoft.com/office/drawing/2014/main" id="{5619812B-EDB2-4431-802E-D6FDD206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49" y="4001085"/>
            <a:ext cx="4007303" cy="274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49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71531" cy="11258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Structural Rehab– Carbon Fiber Wrap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98E4B0-1F81-4531-87F9-C8A991468E34}"/>
              </a:ext>
            </a:extLst>
          </p:cNvPr>
          <p:cNvSpPr txBox="1">
            <a:spLocks/>
          </p:cNvSpPr>
          <p:nvPr/>
        </p:nvSpPr>
        <p:spPr>
          <a:xfrm>
            <a:off x="677333" y="1390261"/>
            <a:ext cx="5841528" cy="5113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method of applying carbon-fiber &amp; epoxy resin composite to inside of pipe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cured, carbon-fiber wrap provides corrosion protection and increase pipe strength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shutting-down and entire pipe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to straight section of pipe, no bends or fittings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Expensive and requires highly skilled workers</a:t>
            </a:r>
          </a:p>
        </p:txBody>
      </p:sp>
      <p:pic>
        <p:nvPicPr>
          <p:cNvPr id="8194" name="Picture 2" descr="StrongPIPE® V-Wrap Carbon Fiber System | STRUCTURAL TECHNOLOGIES">
            <a:extLst>
              <a:ext uri="{FF2B5EF4-FFF2-40B4-BE49-F238E27FC236}">
                <a16:creationId xmlns:a16="http://schemas.microsoft.com/office/drawing/2014/main" id="{A743A4A4-2AD8-4126-9CDA-B9AFDFECF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997" y="800667"/>
            <a:ext cx="4230003" cy="331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renchless Technology Construction Methods and Improvements | RK&amp;amp;K">
            <a:extLst>
              <a:ext uri="{FF2B5EF4-FFF2-40B4-BE49-F238E27FC236}">
                <a16:creationId xmlns:a16="http://schemas.microsoft.com/office/drawing/2014/main" id="{B1497C45-2F1B-4D46-B100-24772A0E4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820" y="4119464"/>
            <a:ext cx="3511424" cy="263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592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71531" cy="11258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Structural Rehab– External Reinforcement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98E4B0-1F81-4531-87F9-C8A991468E34}"/>
              </a:ext>
            </a:extLst>
          </p:cNvPr>
          <p:cNvSpPr txBox="1">
            <a:spLocks/>
          </p:cNvSpPr>
          <p:nvPr/>
        </p:nvSpPr>
        <p:spPr>
          <a:xfrm>
            <a:off x="677332" y="1390262"/>
            <a:ext cx="5322874" cy="5066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of installing addition structural sleeves, rebar and concrete on outside of pipe to provide structural reinforcement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Excavation of Pipe if pipe is buried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only able to address structure concerns of a small segment of pipe</a:t>
            </a:r>
          </a:p>
        </p:txBody>
      </p:sp>
      <p:pic>
        <p:nvPicPr>
          <p:cNvPr id="10242" name="Picture 2" descr="Projects">
            <a:extLst>
              <a:ext uri="{FF2B5EF4-FFF2-40B4-BE49-F238E27FC236}">
                <a16:creationId xmlns:a16="http://schemas.microsoft.com/office/drawing/2014/main" id="{C999B0BC-3B32-41CF-911F-26B02311E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/>
          <a:stretch/>
        </p:blipFill>
        <p:spPr bwMode="auto">
          <a:xfrm>
            <a:off x="6000205" y="1455576"/>
            <a:ext cx="5514461" cy="291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41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44" y="2866053"/>
            <a:ext cx="10071531" cy="112589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62672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136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When is Pipe Rehabilitation Needed?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98E4B0-1F81-4531-87F9-C8A991468E34}"/>
              </a:ext>
            </a:extLst>
          </p:cNvPr>
          <p:cNvSpPr txBox="1">
            <a:spLocks/>
          </p:cNvSpPr>
          <p:nvPr/>
        </p:nvSpPr>
        <p:spPr>
          <a:xfrm>
            <a:off x="677334" y="1400961"/>
            <a:ext cx="8596668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Pipe is experience repeated failures and is at the end of useful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and Replacement of Pipe Cost Prohibitive or Not Feasible due to Significant Disruption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Repairs to Existing Pipe Needed</a:t>
            </a:r>
          </a:p>
        </p:txBody>
      </p:sp>
      <p:pic>
        <p:nvPicPr>
          <p:cNvPr id="1026" name="Picture 2" descr="Houston water main break causes flooding, city under boil advisory">
            <a:extLst>
              <a:ext uri="{FF2B5EF4-FFF2-40B4-BE49-F238E27FC236}">
                <a16:creationId xmlns:a16="http://schemas.microsoft.com/office/drawing/2014/main" id="{70702F29-2662-45F4-8703-2D5FF821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248" y="3536302"/>
            <a:ext cx="3901752" cy="292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urple pipe in roadway cutaway">
            <a:extLst>
              <a:ext uri="{FF2B5EF4-FFF2-40B4-BE49-F238E27FC236}">
                <a16:creationId xmlns:a16="http://schemas.microsoft.com/office/drawing/2014/main" id="{581085FE-F33B-4464-8218-5E5ACDA6C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92"/>
          <a:stretch/>
        </p:blipFill>
        <p:spPr bwMode="auto">
          <a:xfrm>
            <a:off x="4479264" y="3536302"/>
            <a:ext cx="3629038" cy="292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SU study: PVC pipe resolves corrosion problems faced by utilities – St  George News">
            <a:extLst>
              <a:ext uri="{FF2B5EF4-FFF2-40B4-BE49-F238E27FC236}">
                <a16:creationId xmlns:a16="http://schemas.microsoft.com/office/drawing/2014/main" id="{0EA5023F-022C-49EF-A7D5-C73DFBFA2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r="2317"/>
          <a:stretch/>
        </p:blipFill>
        <p:spPr bwMode="auto">
          <a:xfrm>
            <a:off x="133421" y="3536302"/>
            <a:ext cx="4243206" cy="292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13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Categories of Pipe Rehabilitation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28A0FE2-F8EE-4D99-801C-E0484C111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392862"/>
              </p:ext>
            </p:extLst>
          </p:nvPr>
        </p:nvGraphicFramePr>
        <p:xfrm>
          <a:off x="764054" y="1333850"/>
          <a:ext cx="10040966" cy="510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547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855304" cy="10232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Replacement –Open-Cut Removal &amp; Replacement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98E4B0-1F81-4531-87F9-C8A991468E34}"/>
              </a:ext>
            </a:extLst>
          </p:cNvPr>
          <p:cNvSpPr txBox="1">
            <a:spLocks/>
          </p:cNvSpPr>
          <p:nvPr/>
        </p:nvSpPr>
        <p:spPr>
          <a:xfrm>
            <a:off x="490721" y="1262371"/>
            <a:ext cx="5330584" cy="53343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of old pipe and replacement with brand new pipe. Most of the time this method requires open-cut excavation to access old pipe.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Addresses most problems with old pipe 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Disadvantages: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Costly Option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very disruptive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take a long time to plan, design and construction project</a:t>
            </a:r>
          </a:p>
        </p:txBody>
      </p:sp>
      <p:pic>
        <p:nvPicPr>
          <p:cNvPr id="2050" name="Picture 2" descr="How to Calculate Trench Volume in Cubic Feet - Distribution | American Water  College">
            <a:extLst>
              <a:ext uri="{FF2B5EF4-FFF2-40B4-BE49-F238E27FC236}">
                <a16:creationId xmlns:a16="http://schemas.microsoft.com/office/drawing/2014/main" id="{585FA0E4-5A76-413E-A311-2ABB8A1D4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r="29014"/>
          <a:stretch/>
        </p:blipFill>
        <p:spPr bwMode="auto">
          <a:xfrm>
            <a:off x="8811482" y="1884783"/>
            <a:ext cx="3268277" cy="393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wo Pipes With One Trench — MJ Independent">
            <a:extLst>
              <a:ext uri="{FF2B5EF4-FFF2-40B4-BE49-F238E27FC236}">
                <a16:creationId xmlns:a16="http://schemas.microsoft.com/office/drawing/2014/main" id="{11652A64-3201-4BA6-B640-D429E2D4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23229"/>
            <a:ext cx="3351095" cy="22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atertight - Water Canada">
            <a:extLst>
              <a:ext uri="{FF2B5EF4-FFF2-40B4-BE49-F238E27FC236}">
                <a16:creationId xmlns:a16="http://schemas.microsoft.com/office/drawing/2014/main" id="{A3B4731E-55F1-469B-965B-B558DB090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50"/>
          <a:stretch/>
        </p:blipFill>
        <p:spPr bwMode="auto">
          <a:xfrm>
            <a:off x="6007917" y="1178509"/>
            <a:ext cx="3350687" cy="32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8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84958"/>
            <a:ext cx="10071531" cy="11258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Replacement – </a:t>
            </a:r>
            <a:r>
              <a:rPr lang="en-US" dirty="0" err="1">
                <a:solidFill>
                  <a:schemeClr val="tx1"/>
                </a:solidFill>
              </a:rPr>
              <a:t>Sliplining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Swedgelining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98E4B0-1F81-4531-87F9-C8A991468E34}"/>
              </a:ext>
            </a:extLst>
          </p:cNvPr>
          <p:cNvSpPr txBox="1">
            <a:spLocks/>
          </p:cNvSpPr>
          <p:nvPr/>
        </p:nvSpPr>
        <p:spPr>
          <a:xfrm>
            <a:off x="428517" y="1259632"/>
            <a:ext cx="5667483" cy="52717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Sliplining: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smaller loose-fitting flexible plastic/fiberglass pipe that is inserted directly inside older pipe.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Swedgelining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close-fitting flexible thermoplastic pipe that is inserted directly inside older pipe 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lengths of up to 1,500LF -2,000 LF feasible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requires excavation and removal &amp; replacement of appurtenances, fittings and bends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 crew and equipment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work room require when laying pipe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E122C-DD50-4B1C-9722-0257819F4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969" y="4404096"/>
            <a:ext cx="3583072" cy="2360670"/>
          </a:xfrm>
          <a:prstGeom prst="rect">
            <a:avLst/>
          </a:prstGeom>
        </p:spPr>
      </p:pic>
      <p:pic>
        <p:nvPicPr>
          <p:cNvPr id="3076" name="Picture 4" descr="Sliplining process for HDPE &amp;amp; PE100 pipe">
            <a:extLst>
              <a:ext uri="{FF2B5EF4-FFF2-40B4-BE49-F238E27FC236}">
                <a16:creationId xmlns:a16="http://schemas.microsoft.com/office/drawing/2014/main" id="{ACE3F126-4357-4248-A45A-79A16AC8D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231" y="889621"/>
            <a:ext cx="3330252" cy="19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wagelining in New Orleans to Replace Water Transmission Mains">
            <a:extLst>
              <a:ext uri="{FF2B5EF4-FFF2-40B4-BE49-F238E27FC236}">
                <a16:creationId xmlns:a16="http://schemas.microsoft.com/office/drawing/2014/main" id="{EF87A4DF-A43A-4C14-B28E-BA3915129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49" y="2415757"/>
            <a:ext cx="3583072" cy="238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37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71531" cy="10512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Replacement – Pipe Bursting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98E4B0-1F81-4531-87F9-C8A991468E34}"/>
              </a:ext>
            </a:extLst>
          </p:cNvPr>
          <p:cNvSpPr txBox="1">
            <a:spLocks/>
          </p:cNvSpPr>
          <p:nvPr/>
        </p:nvSpPr>
        <p:spPr>
          <a:xfrm>
            <a:off x="677333" y="1735494"/>
            <a:ext cx="4454503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of ramming a bigger pipe inside an existing smaller pipe by breaking apart the pipe buried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suitable when existing pipe is brittle and can be easily broken apart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commonly used in Waterline</a:t>
            </a:r>
          </a:p>
        </p:txBody>
      </p:sp>
      <p:pic>
        <p:nvPicPr>
          <p:cNvPr id="4098" name="Picture 2" descr="pipe bursting (how it works) - YouTube">
            <a:extLst>
              <a:ext uri="{FF2B5EF4-FFF2-40B4-BE49-F238E27FC236}">
                <a16:creationId xmlns:a16="http://schemas.microsoft.com/office/drawing/2014/main" id="{0C3AECBF-8E0C-4A1A-B349-2E0E7DAD4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15" y="1250302"/>
            <a:ext cx="5287347" cy="297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pe Bursting | K2 Construction">
            <a:extLst>
              <a:ext uri="{FF2B5EF4-FFF2-40B4-BE49-F238E27FC236}">
                <a16:creationId xmlns:a16="http://schemas.microsoft.com/office/drawing/2014/main" id="{30859839-68E4-42D0-A949-7839A4DF4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554" y="4021494"/>
            <a:ext cx="3607834" cy="27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9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13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Categories of Pipe Rehabilitation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28A0FE2-F8EE-4D99-801C-E0484C111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039891"/>
              </p:ext>
            </p:extLst>
          </p:nvPr>
        </p:nvGraphicFramePr>
        <p:xfrm>
          <a:off x="764054" y="1333850"/>
          <a:ext cx="10040966" cy="510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733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71531" cy="11258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Spot Repair– Sleeves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98E4B0-1F81-4531-87F9-C8A991468E34}"/>
              </a:ext>
            </a:extLst>
          </p:cNvPr>
          <p:cNvSpPr txBox="1">
            <a:spLocks/>
          </p:cNvSpPr>
          <p:nvPr/>
        </p:nvSpPr>
        <p:spPr>
          <a:xfrm>
            <a:off x="677333" y="1324946"/>
            <a:ext cx="4564917" cy="49918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Pre-fabricated sleeves that are able to plug leaks and other non-structural issues in the pipe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installed with minimal equipment and within a short amount of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of a reactive measure. Does not address underlying problems with pipe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suitable for larger diameter pipes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excavation of pipe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2B59B7D-6349-4F68-A4A3-FBF16E9E5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379" y="2718320"/>
            <a:ext cx="3999722" cy="399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w to Repair a Burst Water Pipe">
            <a:extLst>
              <a:ext uri="{FF2B5EF4-FFF2-40B4-BE49-F238E27FC236}">
                <a16:creationId xmlns:a16="http://schemas.microsoft.com/office/drawing/2014/main" id="{E96D2F61-D5E7-4C88-8060-849726367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r="18939"/>
          <a:stretch/>
        </p:blipFill>
        <p:spPr bwMode="auto">
          <a:xfrm>
            <a:off x="5858069" y="6264"/>
            <a:ext cx="3848529" cy="322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71531" cy="11258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Spot Repair– Internal Joint Sealing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98E4B0-1F81-4531-87F9-C8A991468E34}"/>
              </a:ext>
            </a:extLst>
          </p:cNvPr>
          <p:cNvSpPr txBox="1">
            <a:spLocks/>
          </p:cNvSpPr>
          <p:nvPr/>
        </p:nvSpPr>
        <p:spPr>
          <a:xfrm>
            <a:off x="677333" y="1390262"/>
            <a:ext cx="5098316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prefabricated polymer compression seals that are used to seal leaking joints, cracks or small holes in pipe.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Grout can also be used to seal joints  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shutting-down and entering pipe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address structural deficiencies with pipe </a:t>
            </a:r>
          </a:p>
        </p:txBody>
      </p:sp>
      <p:pic>
        <p:nvPicPr>
          <p:cNvPr id="6146" name="Picture 2" descr="_A018684_sm - Weko-Seal">
            <a:extLst>
              <a:ext uri="{FF2B5EF4-FFF2-40B4-BE49-F238E27FC236}">
                <a16:creationId xmlns:a16="http://schemas.microsoft.com/office/drawing/2014/main" id="{49A66A3E-0BCE-4319-A3AF-759A26E3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84" y="1240970"/>
            <a:ext cx="4708325" cy="31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nternal pipe-joint sealing">
            <a:extLst>
              <a:ext uri="{FF2B5EF4-FFF2-40B4-BE49-F238E27FC236}">
                <a16:creationId xmlns:a16="http://schemas.microsoft.com/office/drawing/2014/main" id="{84EA2B50-3B5C-4C27-ADC0-2E0BB6AE5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621" y="4406591"/>
            <a:ext cx="2420877" cy="24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inkhole Repair | Stormwater Management | Greenville SC">
            <a:extLst>
              <a:ext uri="{FF2B5EF4-FFF2-40B4-BE49-F238E27FC236}">
                <a16:creationId xmlns:a16="http://schemas.microsoft.com/office/drawing/2014/main" id="{3C6A5034-2857-4DF9-AA80-6D249A01C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657" y="4406591"/>
            <a:ext cx="3094373" cy="232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442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4">
      <a:dk1>
        <a:srgbClr val="000000"/>
      </a:dk1>
      <a:lt1>
        <a:srgbClr val="FFFFFF"/>
      </a:lt1>
      <a:dk2>
        <a:srgbClr val="FF0000"/>
      </a:dk2>
      <a:lt2>
        <a:srgbClr val="FFFFFF"/>
      </a:lt2>
      <a:accent1>
        <a:srgbClr val="FFFFFF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EF1282-A6E9-4912-8AB9-8ED69BF709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24F515-356D-4532-BE08-F6D7771916F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3E04B51-1D33-4F14-BBD7-79D7D27E2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{B95BE8A8-1F83-4424-AC6B-4404861120DC}tf89119559_win32</Template>
  <TotalTime>122</TotalTime>
  <Words>764</Words>
  <Application>Microsoft Office PowerPoint</Application>
  <PresentationFormat>Widescreen</PresentationFormat>
  <Paragraphs>141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</vt:lpstr>
      <vt:lpstr>PIPE REHABILIATION METHODS Ipsum</vt:lpstr>
      <vt:lpstr>When is Pipe Rehabilitation Needed? </vt:lpstr>
      <vt:lpstr>Categories of Pipe Rehabilitation</vt:lpstr>
      <vt:lpstr>Replacement –Open-Cut Removal &amp; Replacement</vt:lpstr>
      <vt:lpstr>Replacement – Sliplining and Swedgelining</vt:lpstr>
      <vt:lpstr>Replacement – Pipe Bursting</vt:lpstr>
      <vt:lpstr>Categories of Pipe Rehabilitation</vt:lpstr>
      <vt:lpstr>Spot Repair– Sleeves</vt:lpstr>
      <vt:lpstr>Spot Repair– Internal Joint Sealing</vt:lpstr>
      <vt:lpstr>Categories of Pipe Rehabilitation</vt:lpstr>
      <vt:lpstr>Corrosion Inhibition– Spay-On Lining </vt:lpstr>
      <vt:lpstr>Corrosion Inhibition– Inserted Hose Lining</vt:lpstr>
      <vt:lpstr>Categories of Pipe Rehabilitation</vt:lpstr>
      <vt:lpstr>Structural Rehab– Cured-In Place Pipe (CIPP)</vt:lpstr>
      <vt:lpstr>Structural Rehab– Carbon Fiber Wrap</vt:lpstr>
      <vt:lpstr>Structural Rehab– External Reinforcement 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 REHABILIATION METHODS Ipsum</dc:title>
  <dc:creator>David  Pineda</dc:creator>
  <cp:lastModifiedBy>David  Pineda</cp:lastModifiedBy>
  <cp:revision>20</cp:revision>
  <dcterms:created xsi:type="dcterms:W3CDTF">2021-06-05T22:12:04Z</dcterms:created>
  <dcterms:modified xsi:type="dcterms:W3CDTF">2021-07-14T17:08:56Z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